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202" r:id="rId1"/>
  </p:sldMasterIdLst>
  <p:notesMasterIdLst>
    <p:notesMasterId r:id="rId7"/>
  </p:notesMasterIdLst>
  <p:handoutMasterIdLst>
    <p:handoutMasterId r:id="rId8"/>
  </p:handoutMasterIdLst>
  <p:sldIdLst>
    <p:sldId id="4128" r:id="rId2"/>
    <p:sldId id="4148" r:id="rId3"/>
    <p:sldId id="4134" r:id="rId4"/>
    <p:sldId id="4139" r:id="rId5"/>
    <p:sldId id="4137" r:id="rId6"/>
  </p:sldIdLst>
  <p:sldSz cx="24377650" cy="13716000"/>
  <p:notesSz cx="6858000" cy="9144000"/>
  <p:embeddedFontLst>
    <p:embeddedFont>
      <p:font typeface="Press Start 2P" panose="00000500000000000000" pitchFamily="2" charset="0"/>
      <p:regular r:id="rId9"/>
    </p:embeddedFont>
  </p:embeddedFontLst>
  <p:defaultTextStyle>
    <a:defPPr>
      <a:defRPr lang="en-S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A808"/>
    <a:srgbClr val="FDCA32"/>
    <a:srgbClr val="98D6E6"/>
    <a:srgbClr val="91CDDC"/>
    <a:srgbClr val="86BFCD"/>
    <a:srgbClr val="DDA610"/>
    <a:srgbClr val="E5C304"/>
    <a:srgbClr val="FDC010"/>
    <a:srgbClr val="F9C765"/>
    <a:srgbClr val="9FE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6000" autoAdjust="0"/>
  </p:normalViewPr>
  <p:slideViewPr>
    <p:cSldViewPr snapToGrid="0" snapToObjects="1">
      <p:cViewPr varScale="1">
        <p:scale>
          <a:sx n="42" d="100"/>
          <a:sy n="42" d="100"/>
        </p:scale>
        <p:origin x="619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35" d="100"/>
        <a:sy n="135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9A8CC17-646F-73E1-7D24-4E2487F31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V">
              <a:latin typeface="Josefin Sans Light" pitchFamily="2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4D9A24-F6B2-C20A-53C4-52C0140066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17C2F-A953-DE46-83E0-C29BD32C63DD}" type="datetimeFigureOut">
              <a:rPr lang="en-SV" smtClean="0">
                <a:latin typeface="Josefin Sans Light" pitchFamily="2" charset="77"/>
              </a:rPr>
              <a:t>01/16/2024</a:t>
            </a:fld>
            <a:endParaRPr lang="en-SV">
              <a:latin typeface="Josefin Sans Light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34B987-4CB2-6A39-1F93-1C18EF635CB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V">
              <a:latin typeface="Josefin Sans Light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22519-FF0E-8FA1-65AF-D3B28188C9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AF3924-7150-BC47-B5C8-C73D8660BDAF}" type="slidenum">
              <a:rPr lang="en-SV" smtClean="0">
                <a:latin typeface="Josefin Sans Light" pitchFamily="2" charset="77"/>
              </a:rPr>
              <a:t>‹#›</a:t>
            </a:fld>
            <a:endParaRPr lang="en-SV">
              <a:latin typeface="Josefin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28576059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png>
</file>

<file path=ppt/media/image10.png>
</file>

<file path=ppt/media/image11.png>
</file>

<file path=ppt/media/image2.gif>
</file>

<file path=ppt/media/image2.sv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Josefin Sans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Josefin Sans Light" pitchFamily="2" charset="77"/>
              </a:defRPr>
            </a:lvl1pPr>
          </a:lstStyle>
          <a:p>
            <a:fld id="{EFC10EE1-B198-C942-8235-326C972CBB30}" type="datetimeFigureOut">
              <a:rPr lang="en-US" smtClean="0"/>
              <a:pPr/>
              <a:t>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Josefin Sans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Josefin Sans Light" pitchFamily="2" charset="77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Josefin Sans Light" pitchFamily="2" charset="77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975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529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09293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1BF1872-4563-E064-487F-FD1ADA924E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72740" y="1325436"/>
            <a:ext cx="6970057" cy="11033706"/>
          </a:xfrm>
          <a:custGeom>
            <a:avLst/>
            <a:gdLst>
              <a:gd name="connsiteX0" fmla="*/ 2911962 w 6353370"/>
              <a:gd name="connsiteY0" fmla="*/ 0 h 10057482"/>
              <a:gd name="connsiteX1" fmla="*/ 3176686 w 6353370"/>
              <a:gd name="connsiteY1" fmla="*/ 0 h 10057482"/>
              <a:gd name="connsiteX2" fmla="*/ 3441410 w 6353370"/>
              <a:gd name="connsiteY2" fmla="*/ 0 h 10057482"/>
              <a:gd name="connsiteX3" fmla="*/ 3441410 w 6353370"/>
              <a:gd name="connsiteY3" fmla="*/ 264704 h 10057482"/>
              <a:gd name="connsiteX4" fmla="*/ 3706132 w 6353370"/>
              <a:gd name="connsiteY4" fmla="*/ 264704 h 10057482"/>
              <a:gd name="connsiteX5" fmla="*/ 3706132 w 6353370"/>
              <a:gd name="connsiteY5" fmla="*/ 529408 h 10057482"/>
              <a:gd name="connsiteX6" fmla="*/ 3970858 w 6353370"/>
              <a:gd name="connsiteY6" fmla="*/ 529408 h 10057482"/>
              <a:gd name="connsiteX7" fmla="*/ 3970858 w 6353370"/>
              <a:gd name="connsiteY7" fmla="*/ 794112 h 10057482"/>
              <a:gd name="connsiteX8" fmla="*/ 4235582 w 6353370"/>
              <a:gd name="connsiteY8" fmla="*/ 794112 h 10057482"/>
              <a:gd name="connsiteX9" fmla="*/ 4235582 w 6353370"/>
              <a:gd name="connsiteY9" fmla="*/ 1058816 h 10057482"/>
              <a:gd name="connsiteX10" fmla="*/ 4500306 w 6353370"/>
              <a:gd name="connsiteY10" fmla="*/ 1058816 h 10057482"/>
              <a:gd name="connsiteX11" fmla="*/ 4500306 w 6353370"/>
              <a:gd name="connsiteY11" fmla="*/ 1323519 h 10057482"/>
              <a:gd name="connsiteX12" fmla="*/ 4765028 w 6353370"/>
              <a:gd name="connsiteY12" fmla="*/ 1323519 h 10057482"/>
              <a:gd name="connsiteX13" fmla="*/ 4765028 w 6353370"/>
              <a:gd name="connsiteY13" fmla="*/ 1588223 h 10057482"/>
              <a:gd name="connsiteX14" fmla="*/ 5029752 w 6353370"/>
              <a:gd name="connsiteY14" fmla="*/ 1588223 h 10057482"/>
              <a:gd name="connsiteX15" fmla="*/ 5029752 w 6353370"/>
              <a:gd name="connsiteY15" fmla="*/ 1852927 h 10057482"/>
              <a:gd name="connsiteX16" fmla="*/ 5294476 w 6353370"/>
              <a:gd name="connsiteY16" fmla="*/ 1852927 h 10057482"/>
              <a:gd name="connsiteX17" fmla="*/ 5294476 w 6353370"/>
              <a:gd name="connsiteY17" fmla="*/ 2117631 h 10057482"/>
              <a:gd name="connsiteX18" fmla="*/ 5559200 w 6353370"/>
              <a:gd name="connsiteY18" fmla="*/ 2117631 h 10057482"/>
              <a:gd name="connsiteX19" fmla="*/ 5559200 w 6353370"/>
              <a:gd name="connsiteY19" fmla="*/ 2382336 h 10057482"/>
              <a:gd name="connsiteX20" fmla="*/ 5823922 w 6353370"/>
              <a:gd name="connsiteY20" fmla="*/ 2382336 h 10057482"/>
              <a:gd name="connsiteX21" fmla="*/ 5823922 w 6353370"/>
              <a:gd name="connsiteY21" fmla="*/ 2647039 h 10057482"/>
              <a:gd name="connsiteX22" fmla="*/ 6088646 w 6353370"/>
              <a:gd name="connsiteY22" fmla="*/ 2647039 h 10057482"/>
              <a:gd name="connsiteX23" fmla="*/ 6088646 w 6353370"/>
              <a:gd name="connsiteY23" fmla="*/ 2911743 h 10057482"/>
              <a:gd name="connsiteX24" fmla="*/ 6353370 w 6353370"/>
              <a:gd name="connsiteY24" fmla="*/ 2911743 h 10057482"/>
              <a:gd name="connsiteX25" fmla="*/ 6353370 w 6353370"/>
              <a:gd name="connsiteY25" fmla="*/ 3175182 h 10057482"/>
              <a:gd name="connsiteX26" fmla="*/ 6353370 w 6353370"/>
              <a:gd name="connsiteY26" fmla="*/ 3176446 h 10057482"/>
              <a:gd name="connsiteX27" fmla="*/ 6353370 w 6353370"/>
              <a:gd name="connsiteY27" fmla="*/ 3439886 h 10057482"/>
              <a:gd name="connsiteX28" fmla="*/ 6353370 w 6353370"/>
              <a:gd name="connsiteY28" fmla="*/ 3704590 h 10057482"/>
              <a:gd name="connsiteX29" fmla="*/ 6353370 w 6353370"/>
              <a:gd name="connsiteY29" fmla="*/ 3969294 h 10057482"/>
              <a:gd name="connsiteX30" fmla="*/ 6353370 w 6353370"/>
              <a:gd name="connsiteY30" fmla="*/ 4233998 h 10057482"/>
              <a:gd name="connsiteX31" fmla="*/ 6353370 w 6353370"/>
              <a:gd name="connsiteY31" fmla="*/ 4498701 h 10057482"/>
              <a:gd name="connsiteX32" fmla="*/ 6353370 w 6353370"/>
              <a:gd name="connsiteY32" fmla="*/ 4763405 h 10057482"/>
              <a:gd name="connsiteX33" fmla="*/ 6353370 w 6353370"/>
              <a:gd name="connsiteY33" fmla="*/ 5028109 h 10057482"/>
              <a:gd name="connsiteX34" fmla="*/ 6353370 w 6353370"/>
              <a:gd name="connsiteY34" fmla="*/ 5292813 h 10057482"/>
              <a:gd name="connsiteX35" fmla="*/ 6353370 w 6353370"/>
              <a:gd name="connsiteY35" fmla="*/ 5557517 h 10057482"/>
              <a:gd name="connsiteX36" fmla="*/ 6353370 w 6353370"/>
              <a:gd name="connsiteY36" fmla="*/ 5822221 h 10057482"/>
              <a:gd name="connsiteX37" fmla="*/ 6353370 w 6353370"/>
              <a:gd name="connsiteY37" fmla="*/ 6086925 h 10057482"/>
              <a:gd name="connsiteX38" fmla="*/ 6353370 w 6353370"/>
              <a:gd name="connsiteY38" fmla="*/ 6351629 h 10057482"/>
              <a:gd name="connsiteX39" fmla="*/ 6353370 w 6353370"/>
              <a:gd name="connsiteY39" fmla="*/ 6616332 h 10057482"/>
              <a:gd name="connsiteX40" fmla="*/ 6353370 w 6353370"/>
              <a:gd name="connsiteY40" fmla="*/ 6881036 h 10057482"/>
              <a:gd name="connsiteX41" fmla="*/ 6353370 w 6353370"/>
              <a:gd name="connsiteY41" fmla="*/ 7145741 h 10057482"/>
              <a:gd name="connsiteX42" fmla="*/ 6088646 w 6353370"/>
              <a:gd name="connsiteY42" fmla="*/ 7145741 h 10057482"/>
              <a:gd name="connsiteX43" fmla="*/ 6088646 w 6353370"/>
              <a:gd name="connsiteY43" fmla="*/ 7410444 h 10057482"/>
              <a:gd name="connsiteX44" fmla="*/ 5823922 w 6353370"/>
              <a:gd name="connsiteY44" fmla="*/ 7410444 h 10057482"/>
              <a:gd name="connsiteX45" fmla="*/ 5823922 w 6353370"/>
              <a:gd name="connsiteY45" fmla="*/ 7675148 h 10057482"/>
              <a:gd name="connsiteX46" fmla="*/ 5559200 w 6353370"/>
              <a:gd name="connsiteY46" fmla="*/ 7675148 h 10057482"/>
              <a:gd name="connsiteX47" fmla="*/ 5559200 w 6353370"/>
              <a:gd name="connsiteY47" fmla="*/ 7939852 h 10057482"/>
              <a:gd name="connsiteX48" fmla="*/ 5294476 w 6353370"/>
              <a:gd name="connsiteY48" fmla="*/ 7939852 h 10057482"/>
              <a:gd name="connsiteX49" fmla="*/ 5294476 w 6353370"/>
              <a:gd name="connsiteY49" fmla="*/ 8204556 h 10057482"/>
              <a:gd name="connsiteX50" fmla="*/ 5029752 w 6353370"/>
              <a:gd name="connsiteY50" fmla="*/ 8204556 h 10057482"/>
              <a:gd name="connsiteX51" fmla="*/ 5029752 w 6353370"/>
              <a:gd name="connsiteY51" fmla="*/ 8469259 h 10057482"/>
              <a:gd name="connsiteX52" fmla="*/ 4765028 w 6353370"/>
              <a:gd name="connsiteY52" fmla="*/ 8469259 h 10057482"/>
              <a:gd name="connsiteX53" fmla="*/ 4765028 w 6353370"/>
              <a:gd name="connsiteY53" fmla="*/ 8733963 h 10057482"/>
              <a:gd name="connsiteX54" fmla="*/ 4500306 w 6353370"/>
              <a:gd name="connsiteY54" fmla="*/ 8733963 h 10057482"/>
              <a:gd name="connsiteX55" fmla="*/ 4500306 w 6353370"/>
              <a:gd name="connsiteY55" fmla="*/ 8998667 h 10057482"/>
              <a:gd name="connsiteX56" fmla="*/ 4235582 w 6353370"/>
              <a:gd name="connsiteY56" fmla="*/ 8998667 h 10057482"/>
              <a:gd name="connsiteX57" fmla="*/ 4235582 w 6353370"/>
              <a:gd name="connsiteY57" fmla="*/ 9263371 h 10057482"/>
              <a:gd name="connsiteX58" fmla="*/ 3970858 w 6353370"/>
              <a:gd name="connsiteY58" fmla="*/ 9263371 h 10057482"/>
              <a:gd name="connsiteX59" fmla="*/ 3970858 w 6353370"/>
              <a:gd name="connsiteY59" fmla="*/ 9528075 h 10057482"/>
              <a:gd name="connsiteX60" fmla="*/ 3706132 w 6353370"/>
              <a:gd name="connsiteY60" fmla="*/ 9528075 h 10057482"/>
              <a:gd name="connsiteX61" fmla="*/ 3706132 w 6353370"/>
              <a:gd name="connsiteY61" fmla="*/ 9792778 h 10057482"/>
              <a:gd name="connsiteX62" fmla="*/ 3441410 w 6353370"/>
              <a:gd name="connsiteY62" fmla="*/ 9792778 h 10057482"/>
              <a:gd name="connsiteX63" fmla="*/ 3441410 w 6353370"/>
              <a:gd name="connsiteY63" fmla="*/ 10057482 h 10057482"/>
              <a:gd name="connsiteX64" fmla="*/ 3176686 w 6353370"/>
              <a:gd name="connsiteY64" fmla="*/ 10057482 h 10057482"/>
              <a:gd name="connsiteX65" fmla="*/ 2911962 w 6353370"/>
              <a:gd name="connsiteY65" fmla="*/ 10057482 h 10057482"/>
              <a:gd name="connsiteX66" fmla="*/ 2911962 w 6353370"/>
              <a:gd name="connsiteY66" fmla="*/ 9792778 h 10057482"/>
              <a:gd name="connsiteX67" fmla="*/ 2647238 w 6353370"/>
              <a:gd name="connsiteY67" fmla="*/ 9792778 h 10057482"/>
              <a:gd name="connsiteX68" fmla="*/ 2647238 w 6353370"/>
              <a:gd name="connsiteY68" fmla="*/ 9528075 h 10057482"/>
              <a:gd name="connsiteX69" fmla="*/ 2382514 w 6353370"/>
              <a:gd name="connsiteY69" fmla="*/ 9528075 h 10057482"/>
              <a:gd name="connsiteX70" fmla="*/ 2382514 w 6353370"/>
              <a:gd name="connsiteY70" fmla="*/ 9263371 h 10057482"/>
              <a:gd name="connsiteX71" fmla="*/ 2117790 w 6353370"/>
              <a:gd name="connsiteY71" fmla="*/ 9263371 h 10057482"/>
              <a:gd name="connsiteX72" fmla="*/ 2117790 w 6353370"/>
              <a:gd name="connsiteY72" fmla="*/ 8998667 h 10057482"/>
              <a:gd name="connsiteX73" fmla="*/ 1853066 w 6353370"/>
              <a:gd name="connsiteY73" fmla="*/ 8998667 h 10057482"/>
              <a:gd name="connsiteX74" fmla="*/ 1853066 w 6353370"/>
              <a:gd name="connsiteY74" fmla="*/ 8733963 h 10057482"/>
              <a:gd name="connsiteX75" fmla="*/ 1588342 w 6353370"/>
              <a:gd name="connsiteY75" fmla="*/ 8733963 h 10057482"/>
              <a:gd name="connsiteX76" fmla="*/ 1588342 w 6353370"/>
              <a:gd name="connsiteY76" fmla="*/ 8469259 h 10057482"/>
              <a:gd name="connsiteX77" fmla="*/ 1323619 w 6353370"/>
              <a:gd name="connsiteY77" fmla="*/ 8469259 h 10057482"/>
              <a:gd name="connsiteX78" fmla="*/ 1323619 w 6353370"/>
              <a:gd name="connsiteY78" fmla="*/ 8204556 h 10057482"/>
              <a:gd name="connsiteX79" fmla="*/ 1058895 w 6353370"/>
              <a:gd name="connsiteY79" fmla="*/ 8204556 h 10057482"/>
              <a:gd name="connsiteX80" fmla="*/ 1058895 w 6353370"/>
              <a:gd name="connsiteY80" fmla="*/ 7939852 h 10057482"/>
              <a:gd name="connsiteX81" fmla="*/ 794171 w 6353370"/>
              <a:gd name="connsiteY81" fmla="*/ 7939852 h 10057482"/>
              <a:gd name="connsiteX82" fmla="*/ 794171 w 6353370"/>
              <a:gd name="connsiteY82" fmla="*/ 7675148 h 10057482"/>
              <a:gd name="connsiteX83" fmla="*/ 529447 w 6353370"/>
              <a:gd name="connsiteY83" fmla="*/ 7675148 h 10057482"/>
              <a:gd name="connsiteX84" fmla="*/ 529447 w 6353370"/>
              <a:gd name="connsiteY84" fmla="*/ 7410444 h 10057482"/>
              <a:gd name="connsiteX85" fmla="*/ 264724 w 6353370"/>
              <a:gd name="connsiteY85" fmla="*/ 7410444 h 10057482"/>
              <a:gd name="connsiteX86" fmla="*/ 264724 w 6353370"/>
              <a:gd name="connsiteY86" fmla="*/ 7145741 h 10057482"/>
              <a:gd name="connsiteX87" fmla="*/ 0 w 6353370"/>
              <a:gd name="connsiteY87" fmla="*/ 7145741 h 10057482"/>
              <a:gd name="connsiteX88" fmla="*/ 0 w 6353370"/>
              <a:gd name="connsiteY88" fmla="*/ 6881036 h 10057482"/>
              <a:gd name="connsiteX89" fmla="*/ 0 w 6353370"/>
              <a:gd name="connsiteY89" fmla="*/ 6616332 h 10057482"/>
              <a:gd name="connsiteX90" fmla="*/ 0 w 6353370"/>
              <a:gd name="connsiteY90" fmla="*/ 6351629 h 10057482"/>
              <a:gd name="connsiteX91" fmla="*/ 0 w 6353370"/>
              <a:gd name="connsiteY91" fmla="*/ 6086925 h 10057482"/>
              <a:gd name="connsiteX92" fmla="*/ 0 w 6353370"/>
              <a:gd name="connsiteY92" fmla="*/ 5822221 h 10057482"/>
              <a:gd name="connsiteX93" fmla="*/ 0 w 6353370"/>
              <a:gd name="connsiteY93" fmla="*/ 5557517 h 10057482"/>
              <a:gd name="connsiteX94" fmla="*/ 0 w 6353370"/>
              <a:gd name="connsiteY94" fmla="*/ 5292813 h 10057482"/>
              <a:gd name="connsiteX95" fmla="*/ 0 w 6353370"/>
              <a:gd name="connsiteY95" fmla="*/ 5028109 h 10057482"/>
              <a:gd name="connsiteX96" fmla="*/ 0 w 6353370"/>
              <a:gd name="connsiteY96" fmla="*/ 4763405 h 10057482"/>
              <a:gd name="connsiteX97" fmla="*/ 0 w 6353370"/>
              <a:gd name="connsiteY97" fmla="*/ 4498701 h 10057482"/>
              <a:gd name="connsiteX98" fmla="*/ 0 w 6353370"/>
              <a:gd name="connsiteY98" fmla="*/ 4233998 h 10057482"/>
              <a:gd name="connsiteX99" fmla="*/ 0 w 6353370"/>
              <a:gd name="connsiteY99" fmla="*/ 3969294 h 10057482"/>
              <a:gd name="connsiteX100" fmla="*/ 0 w 6353370"/>
              <a:gd name="connsiteY100" fmla="*/ 3704590 h 10057482"/>
              <a:gd name="connsiteX101" fmla="*/ 0 w 6353370"/>
              <a:gd name="connsiteY101" fmla="*/ 3439886 h 10057482"/>
              <a:gd name="connsiteX102" fmla="*/ 0 w 6353370"/>
              <a:gd name="connsiteY102" fmla="*/ 3176446 h 10057482"/>
              <a:gd name="connsiteX103" fmla="*/ 0 w 6353370"/>
              <a:gd name="connsiteY103" fmla="*/ 3175182 h 10057482"/>
              <a:gd name="connsiteX104" fmla="*/ 0 w 6353370"/>
              <a:gd name="connsiteY104" fmla="*/ 2911743 h 10057482"/>
              <a:gd name="connsiteX105" fmla="*/ 264724 w 6353370"/>
              <a:gd name="connsiteY105" fmla="*/ 2911743 h 10057482"/>
              <a:gd name="connsiteX106" fmla="*/ 264724 w 6353370"/>
              <a:gd name="connsiteY106" fmla="*/ 2647039 h 10057482"/>
              <a:gd name="connsiteX107" fmla="*/ 529447 w 6353370"/>
              <a:gd name="connsiteY107" fmla="*/ 2647039 h 10057482"/>
              <a:gd name="connsiteX108" fmla="*/ 529447 w 6353370"/>
              <a:gd name="connsiteY108" fmla="*/ 2382336 h 10057482"/>
              <a:gd name="connsiteX109" fmla="*/ 794171 w 6353370"/>
              <a:gd name="connsiteY109" fmla="*/ 2382336 h 10057482"/>
              <a:gd name="connsiteX110" fmla="*/ 794171 w 6353370"/>
              <a:gd name="connsiteY110" fmla="*/ 2117631 h 10057482"/>
              <a:gd name="connsiteX111" fmla="*/ 1058895 w 6353370"/>
              <a:gd name="connsiteY111" fmla="*/ 2117631 h 10057482"/>
              <a:gd name="connsiteX112" fmla="*/ 1058895 w 6353370"/>
              <a:gd name="connsiteY112" fmla="*/ 1852927 h 10057482"/>
              <a:gd name="connsiteX113" fmla="*/ 1323619 w 6353370"/>
              <a:gd name="connsiteY113" fmla="*/ 1852927 h 10057482"/>
              <a:gd name="connsiteX114" fmla="*/ 1323619 w 6353370"/>
              <a:gd name="connsiteY114" fmla="*/ 1588223 h 10057482"/>
              <a:gd name="connsiteX115" fmla="*/ 1588342 w 6353370"/>
              <a:gd name="connsiteY115" fmla="*/ 1588223 h 10057482"/>
              <a:gd name="connsiteX116" fmla="*/ 1588342 w 6353370"/>
              <a:gd name="connsiteY116" fmla="*/ 1323519 h 10057482"/>
              <a:gd name="connsiteX117" fmla="*/ 1853066 w 6353370"/>
              <a:gd name="connsiteY117" fmla="*/ 1323519 h 10057482"/>
              <a:gd name="connsiteX118" fmla="*/ 1853066 w 6353370"/>
              <a:gd name="connsiteY118" fmla="*/ 1058816 h 10057482"/>
              <a:gd name="connsiteX119" fmla="*/ 2117790 w 6353370"/>
              <a:gd name="connsiteY119" fmla="*/ 1058816 h 10057482"/>
              <a:gd name="connsiteX120" fmla="*/ 2117790 w 6353370"/>
              <a:gd name="connsiteY120" fmla="*/ 794112 h 10057482"/>
              <a:gd name="connsiteX121" fmla="*/ 2382514 w 6353370"/>
              <a:gd name="connsiteY121" fmla="*/ 794112 h 10057482"/>
              <a:gd name="connsiteX122" fmla="*/ 2382514 w 6353370"/>
              <a:gd name="connsiteY122" fmla="*/ 529408 h 10057482"/>
              <a:gd name="connsiteX123" fmla="*/ 2647238 w 6353370"/>
              <a:gd name="connsiteY123" fmla="*/ 529408 h 10057482"/>
              <a:gd name="connsiteX124" fmla="*/ 2647238 w 6353370"/>
              <a:gd name="connsiteY124" fmla="*/ 264704 h 10057482"/>
              <a:gd name="connsiteX125" fmla="*/ 2911962 w 6353370"/>
              <a:gd name="connsiteY125" fmla="*/ 264704 h 10057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353370" h="10057482">
                <a:moveTo>
                  <a:pt x="2911962" y="0"/>
                </a:moveTo>
                <a:lnTo>
                  <a:pt x="3176686" y="0"/>
                </a:lnTo>
                <a:lnTo>
                  <a:pt x="3441410" y="0"/>
                </a:lnTo>
                <a:lnTo>
                  <a:pt x="3441410" y="264704"/>
                </a:lnTo>
                <a:lnTo>
                  <a:pt x="3706132" y="264704"/>
                </a:lnTo>
                <a:lnTo>
                  <a:pt x="3706132" y="529408"/>
                </a:lnTo>
                <a:lnTo>
                  <a:pt x="3970858" y="529408"/>
                </a:lnTo>
                <a:lnTo>
                  <a:pt x="3970858" y="794112"/>
                </a:lnTo>
                <a:lnTo>
                  <a:pt x="4235582" y="794112"/>
                </a:lnTo>
                <a:lnTo>
                  <a:pt x="4235582" y="1058816"/>
                </a:lnTo>
                <a:lnTo>
                  <a:pt x="4500306" y="1058816"/>
                </a:lnTo>
                <a:lnTo>
                  <a:pt x="4500306" y="1323519"/>
                </a:lnTo>
                <a:lnTo>
                  <a:pt x="4765028" y="1323519"/>
                </a:lnTo>
                <a:lnTo>
                  <a:pt x="4765028" y="1588223"/>
                </a:lnTo>
                <a:lnTo>
                  <a:pt x="5029752" y="1588223"/>
                </a:lnTo>
                <a:lnTo>
                  <a:pt x="5029752" y="1852927"/>
                </a:lnTo>
                <a:lnTo>
                  <a:pt x="5294476" y="1852927"/>
                </a:lnTo>
                <a:lnTo>
                  <a:pt x="5294476" y="2117631"/>
                </a:lnTo>
                <a:lnTo>
                  <a:pt x="5559200" y="2117631"/>
                </a:lnTo>
                <a:lnTo>
                  <a:pt x="5559200" y="2382336"/>
                </a:lnTo>
                <a:lnTo>
                  <a:pt x="5823922" y="2382336"/>
                </a:lnTo>
                <a:lnTo>
                  <a:pt x="5823922" y="2647039"/>
                </a:lnTo>
                <a:lnTo>
                  <a:pt x="6088646" y="2647039"/>
                </a:lnTo>
                <a:lnTo>
                  <a:pt x="6088646" y="2911743"/>
                </a:lnTo>
                <a:lnTo>
                  <a:pt x="6353370" y="2911743"/>
                </a:lnTo>
                <a:lnTo>
                  <a:pt x="6353370" y="3175182"/>
                </a:lnTo>
                <a:lnTo>
                  <a:pt x="6353370" y="3176446"/>
                </a:lnTo>
                <a:lnTo>
                  <a:pt x="6353370" y="3439886"/>
                </a:lnTo>
                <a:lnTo>
                  <a:pt x="6353370" y="3704590"/>
                </a:lnTo>
                <a:lnTo>
                  <a:pt x="6353370" y="3969294"/>
                </a:lnTo>
                <a:lnTo>
                  <a:pt x="6353370" y="4233998"/>
                </a:lnTo>
                <a:lnTo>
                  <a:pt x="6353370" y="4498701"/>
                </a:lnTo>
                <a:lnTo>
                  <a:pt x="6353370" y="4763405"/>
                </a:lnTo>
                <a:lnTo>
                  <a:pt x="6353370" y="5028109"/>
                </a:lnTo>
                <a:lnTo>
                  <a:pt x="6353370" y="5292813"/>
                </a:lnTo>
                <a:lnTo>
                  <a:pt x="6353370" y="5557517"/>
                </a:lnTo>
                <a:lnTo>
                  <a:pt x="6353370" y="5822221"/>
                </a:lnTo>
                <a:lnTo>
                  <a:pt x="6353370" y="6086925"/>
                </a:lnTo>
                <a:lnTo>
                  <a:pt x="6353370" y="6351629"/>
                </a:lnTo>
                <a:lnTo>
                  <a:pt x="6353370" y="6616332"/>
                </a:lnTo>
                <a:lnTo>
                  <a:pt x="6353370" y="6881036"/>
                </a:lnTo>
                <a:lnTo>
                  <a:pt x="6353370" y="7145741"/>
                </a:lnTo>
                <a:lnTo>
                  <a:pt x="6088646" y="7145741"/>
                </a:lnTo>
                <a:lnTo>
                  <a:pt x="6088646" y="7410444"/>
                </a:lnTo>
                <a:lnTo>
                  <a:pt x="5823922" y="7410444"/>
                </a:lnTo>
                <a:lnTo>
                  <a:pt x="5823922" y="7675148"/>
                </a:lnTo>
                <a:lnTo>
                  <a:pt x="5559200" y="7675148"/>
                </a:lnTo>
                <a:lnTo>
                  <a:pt x="5559200" y="7939852"/>
                </a:lnTo>
                <a:lnTo>
                  <a:pt x="5294476" y="7939852"/>
                </a:lnTo>
                <a:lnTo>
                  <a:pt x="5294476" y="8204556"/>
                </a:lnTo>
                <a:lnTo>
                  <a:pt x="5029752" y="8204556"/>
                </a:lnTo>
                <a:lnTo>
                  <a:pt x="5029752" y="8469259"/>
                </a:lnTo>
                <a:lnTo>
                  <a:pt x="4765028" y="8469259"/>
                </a:lnTo>
                <a:lnTo>
                  <a:pt x="4765028" y="8733963"/>
                </a:lnTo>
                <a:lnTo>
                  <a:pt x="4500306" y="8733963"/>
                </a:lnTo>
                <a:lnTo>
                  <a:pt x="4500306" y="8998667"/>
                </a:lnTo>
                <a:lnTo>
                  <a:pt x="4235582" y="8998667"/>
                </a:lnTo>
                <a:lnTo>
                  <a:pt x="4235582" y="9263371"/>
                </a:lnTo>
                <a:lnTo>
                  <a:pt x="3970858" y="9263371"/>
                </a:lnTo>
                <a:lnTo>
                  <a:pt x="3970858" y="9528075"/>
                </a:lnTo>
                <a:lnTo>
                  <a:pt x="3706132" y="9528075"/>
                </a:lnTo>
                <a:lnTo>
                  <a:pt x="3706132" y="9792778"/>
                </a:lnTo>
                <a:lnTo>
                  <a:pt x="3441410" y="9792778"/>
                </a:lnTo>
                <a:lnTo>
                  <a:pt x="3441410" y="10057482"/>
                </a:lnTo>
                <a:lnTo>
                  <a:pt x="3176686" y="10057482"/>
                </a:lnTo>
                <a:lnTo>
                  <a:pt x="2911962" y="10057482"/>
                </a:lnTo>
                <a:lnTo>
                  <a:pt x="2911962" y="9792778"/>
                </a:lnTo>
                <a:lnTo>
                  <a:pt x="2647238" y="9792778"/>
                </a:lnTo>
                <a:lnTo>
                  <a:pt x="2647238" y="9528075"/>
                </a:lnTo>
                <a:lnTo>
                  <a:pt x="2382514" y="9528075"/>
                </a:lnTo>
                <a:lnTo>
                  <a:pt x="2382514" y="9263371"/>
                </a:lnTo>
                <a:lnTo>
                  <a:pt x="2117790" y="9263371"/>
                </a:lnTo>
                <a:lnTo>
                  <a:pt x="2117790" y="8998667"/>
                </a:lnTo>
                <a:lnTo>
                  <a:pt x="1853066" y="8998667"/>
                </a:lnTo>
                <a:lnTo>
                  <a:pt x="1853066" y="8733963"/>
                </a:lnTo>
                <a:lnTo>
                  <a:pt x="1588342" y="8733963"/>
                </a:lnTo>
                <a:lnTo>
                  <a:pt x="1588342" y="8469259"/>
                </a:lnTo>
                <a:lnTo>
                  <a:pt x="1323619" y="8469259"/>
                </a:lnTo>
                <a:lnTo>
                  <a:pt x="1323619" y="8204556"/>
                </a:lnTo>
                <a:lnTo>
                  <a:pt x="1058895" y="8204556"/>
                </a:lnTo>
                <a:lnTo>
                  <a:pt x="1058895" y="7939852"/>
                </a:lnTo>
                <a:lnTo>
                  <a:pt x="794171" y="7939852"/>
                </a:lnTo>
                <a:lnTo>
                  <a:pt x="794171" y="7675148"/>
                </a:lnTo>
                <a:lnTo>
                  <a:pt x="529447" y="7675148"/>
                </a:lnTo>
                <a:lnTo>
                  <a:pt x="529447" y="7410444"/>
                </a:lnTo>
                <a:lnTo>
                  <a:pt x="264724" y="7410444"/>
                </a:lnTo>
                <a:lnTo>
                  <a:pt x="264724" y="7145741"/>
                </a:lnTo>
                <a:lnTo>
                  <a:pt x="0" y="7145741"/>
                </a:lnTo>
                <a:lnTo>
                  <a:pt x="0" y="6881036"/>
                </a:lnTo>
                <a:lnTo>
                  <a:pt x="0" y="6616332"/>
                </a:lnTo>
                <a:lnTo>
                  <a:pt x="0" y="6351629"/>
                </a:lnTo>
                <a:lnTo>
                  <a:pt x="0" y="6086925"/>
                </a:lnTo>
                <a:lnTo>
                  <a:pt x="0" y="5822221"/>
                </a:lnTo>
                <a:lnTo>
                  <a:pt x="0" y="5557517"/>
                </a:lnTo>
                <a:lnTo>
                  <a:pt x="0" y="5292813"/>
                </a:lnTo>
                <a:lnTo>
                  <a:pt x="0" y="5028109"/>
                </a:lnTo>
                <a:lnTo>
                  <a:pt x="0" y="4763405"/>
                </a:lnTo>
                <a:lnTo>
                  <a:pt x="0" y="4498701"/>
                </a:lnTo>
                <a:lnTo>
                  <a:pt x="0" y="4233998"/>
                </a:lnTo>
                <a:lnTo>
                  <a:pt x="0" y="3969294"/>
                </a:lnTo>
                <a:lnTo>
                  <a:pt x="0" y="3704590"/>
                </a:lnTo>
                <a:lnTo>
                  <a:pt x="0" y="3439886"/>
                </a:lnTo>
                <a:lnTo>
                  <a:pt x="0" y="3176446"/>
                </a:lnTo>
                <a:lnTo>
                  <a:pt x="0" y="3175182"/>
                </a:lnTo>
                <a:lnTo>
                  <a:pt x="0" y="2911743"/>
                </a:lnTo>
                <a:lnTo>
                  <a:pt x="264724" y="2911743"/>
                </a:lnTo>
                <a:lnTo>
                  <a:pt x="264724" y="2647039"/>
                </a:lnTo>
                <a:lnTo>
                  <a:pt x="529447" y="2647039"/>
                </a:lnTo>
                <a:lnTo>
                  <a:pt x="529447" y="2382336"/>
                </a:lnTo>
                <a:lnTo>
                  <a:pt x="794171" y="2382336"/>
                </a:lnTo>
                <a:lnTo>
                  <a:pt x="794171" y="2117631"/>
                </a:lnTo>
                <a:lnTo>
                  <a:pt x="1058895" y="2117631"/>
                </a:lnTo>
                <a:lnTo>
                  <a:pt x="1058895" y="1852927"/>
                </a:lnTo>
                <a:lnTo>
                  <a:pt x="1323619" y="1852927"/>
                </a:lnTo>
                <a:lnTo>
                  <a:pt x="1323619" y="1588223"/>
                </a:lnTo>
                <a:lnTo>
                  <a:pt x="1588342" y="1588223"/>
                </a:lnTo>
                <a:lnTo>
                  <a:pt x="1588342" y="1323519"/>
                </a:lnTo>
                <a:lnTo>
                  <a:pt x="1853066" y="1323519"/>
                </a:lnTo>
                <a:lnTo>
                  <a:pt x="1853066" y="1058816"/>
                </a:lnTo>
                <a:lnTo>
                  <a:pt x="2117790" y="1058816"/>
                </a:lnTo>
                <a:lnTo>
                  <a:pt x="2117790" y="794112"/>
                </a:lnTo>
                <a:lnTo>
                  <a:pt x="2382514" y="794112"/>
                </a:lnTo>
                <a:lnTo>
                  <a:pt x="2382514" y="529408"/>
                </a:lnTo>
                <a:lnTo>
                  <a:pt x="2647238" y="529408"/>
                </a:lnTo>
                <a:lnTo>
                  <a:pt x="2647238" y="264704"/>
                </a:lnTo>
                <a:lnTo>
                  <a:pt x="2911962" y="26470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2"/>
                </a:solidFill>
                <a:latin typeface="Josefin Sans" pitchFamily="2" charset="77"/>
              </a:defRPr>
            </a:lvl1pPr>
          </a:lstStyle>
          <a:p>
            <a:endParaRPr lang="en-SV" dirty="0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F70B7DF5-61D1-D647-04DD-A30C88C663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476498" y="1023399"/>
            <a:ext cx="7563755" cy="1163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467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5DEA84F-D236-5B3B-471E-BFE339D6F9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481524" y="3580156"/>
            <a:ext cx="3414602" cy="5405367"/>
          </a:xfrm>
          <a:custGeom>
            <a:avLst/>
            <a:gdLst>
              <a:gd name="connsiteX0" fmla="*/ 2911962 w 6353370"/>
              <a:gd name="connsiteY0" fmla="*/ 0 h 10057482"/>
              <a:gd name="connsiteX1" fmla="*/ 3176686 w 6353370"/>
              <a:gd name="connsiteY1" fmla="*/ 0 h 10057482"/>
              <a:gd name="connsiteX2" fmla="*/ 3441410 w 6353370"/>
              <a:gd name="connsiteY2" fmla="*/ 0 h 10057482"/>
              <a:gd name="connsiteX3" fmla="*/ 3441410 w 6353370"/>
              <a:gd name="connsiteY3" fmla="*/ 264704 h 10057482"/>
              <a:gd name="connsiteX4" fmla="*/ 3706132 w 6353370"/>
              <a:gd name="connsiteY4" fmla="*/ 264704 h 10057482"/>
              <a:gd name="connsiteX5" fmla="*/ 3706132 w 6353370"/>
              <a:gd name="connsiteY5" fmla="*/ 529408 h 10057482"/>
              <a:gd name="connsiteX6" fmla="*/ 3970858 w 6353370"/>
              <a:gd name="connsiteY6" fmla="*/ 529408 h 10057482"/>
              <a:gd name="connsiteX7" fmla="*/ 3970858 w 6353370"/>
              <a:gd name="connsiteY7" fmla="*/ 794112 h 10057482"/>
              <a:gd name="connsiteX8" fmla="*/ 4235582 w 6353370"/>
              <a:gd name="connsiteY8" fmla="*/ 794112 h 10057482"/>
              <a:gd name="connsiteX9" fmla="*/ 4235582 w 6353370"/>
              <a:gd name="connsiteY9" fmla="*/ 1058816 h 10057482"/>
              <a:gd name="connsiteX10" fmla="*/ 4500306 w 6353370"/>
              <a:gd name="connsiteY10" fmla="*/ 1058816 h 10057482"/>
              <a:gd name="connsiteX11" fmla="*/ 4500306 w 6353370"/>
              <a:gd name="connsiteY11" fmla="*/ 1323519 h 10057482"/>
              <a:gd name="connsiteX12" fmla="*/ 4765028 w 6353370"/>
              <a:gd name="connsiteY12" fmla="*/ 1323519 h 10057482"/>
              <a:gd name="connsiteX13" fmla="*/ 4765028 w 6353370"/>
              <a:gd name="connsiteY13" fmla="*/ 1588223 h 10057482"/>
              <a:gd name="connsiteX14" fmla="*/ 5029752 w 6353370"/>
              <a:gd name="connsiteY14" fmla="*/ 1588223 h 10057482"/>
              <a:gd name="connsiteX15" fmla="*/ 5029752 w 6353370"/>
              <a:gd name="connsiteY15" fmla="*/ 1852927 h 10057482"/>
              <a:gd name="connsiteX16" fmla="*/ 5294476 w 6353370"/>
              <a:gd name="connsiteY16" fmla="*/ 1852927 h 10057482"/>
              <a:gd name="connsiteX17" fmla="*/ 5294476 w 6353370"/>
              <a:gd name="connsiteY17" fmla="*/ 2117631 h 10057482"/>
              <a:gd name="connsiteX18" fmla="*/ 5559200 w 6353370"/>
              <a:gd name="connsiteY18" fmla="*/ 2117631 h 10057482"/>
              <a:gd name="connsiteX19" fmla="*/ 5559200 w 6353370"/>
              <a:gd name="connsiteY19" fmla="*/ 2382336 h 10057482"/>
              <a:gd name="connsiteX20" fmla="*/ 5823922 w 6353370"/>
              <a:gd name="connsiteY20" fmla="*/ 2382336 h 10057482"/>
              <a:gd name="connsiteX21" fmla="*/ 5823922 w 6353370"/>
              <a:gd name="connsiteY21" fmla="*/ 2647039 h 10057482"/>
              <a:gd name="connsiteX22" fmla="*/ 6088646 w 6353370"/>
              <a:gd name="connsiteY22" fmla="*/ 2647039 h 10057482"/>
              <a:gd name="connsiteX23" fmla="*/ 6088646 w 6353370"/>
              <a:gd name="connsiteY23" fmla="*/ 2911743 h 10057482"/>
              <a:gd name="connsiteX24" fmla="*/ 6353370 w 6353370"/>
              <a:gd name="connsiteY24" fmla="*/ 2911743 h 10057482"/>
              <a:gd name="connsiteX25" fmla="*/ 6353370 w 6353370"/>
              <a:gd name="connsiteY25" fmla="*/ 3175182 h 10057482"/>
              <a:gd name="connsiteX26" fmla="*/ 6353370 w 6353370"/>
              <a:gd name="connsiteY26" fmla="*/ 3176446 h 10057482"/>
              <a:gd name="connsiteX27" fmla="*/ 6353370 w 6353370"/>
              <a:gd name="connsiteY27" fmla="*/ 3439886 h 10057482"/>
              <a:gd name="connsiteX28" fmla="*/ 6353370 w 6353370"/>
              <a:gd name="connsiteY28" fmla="*/ 3704590 h 10057482"/>
              <a:gd name="connsiteX29" fmla="*/ 6353370 w 6353370"/>
              <a:gd name="connsiteY29" fmla="*/ 3969294 h 10057482"/>
              <a:gd name="connsiteX30" fmla="*/ 6353370 w 6353370"/>
              <a:gd name="connsiteY30" fmla="*/ 4233998 h 10057482"/>
              <a:gd name="connsiteX31" fmla="*/ 6353370 w 6353370"/>
              <a:gd name="connsiteY31" fmla="*/ 4498701 h 10057482"/>
              <a:gd name="connsiteX32" fmla="*/ 6353370 w 6353370"/>
              <a:gd name="connsiteY32" fmla="*/ 4763405 h 10057482"/>
              <a:gd name="connsiteX33" fmla="*/ 6353370 w 6353370"/>
              <a:gd name="connsiteY33" fmla="*/ 5028109 h 10057482"/>
              <a:gd name="connsiteX34" fmla="*/ 6353370 w 6353370"/>
              <a:gd name="connsiteY34" fmla="*/ 5292813 h 10057482"/>
              <a:gd name="connsiteX35" fmla="*/ 6353370 w 6353370"/>
              <a:gd name="connsiteY35" fmla="*/ 5557517 h 10057482"/>
              <a:gd name="connsiteX36" fmla="*/ 6353370 w 6353370"/>
              <a:gd name="connsiteY36" fmla="*/ 5822221 h 10057482"/>
              <a:gd name="connsiteX37" fmla="*/ 6353370 w 6353370"/>
              <a:gd name="connsiteY37" fmla="*/ 6086925 h 10057482"/>
              <a:gd name="connsiteX38" fmla="*/ 6353370 w 6353370"/>
              <a:gd name="connsiteY38" fmla="*/ 6351629 h 10057482"/>
              <a:gd name="connsiteX39" fmla="*/ 6353370 w 6353370"/>
              <a:gd name="connsiteY39" fmla="*/ 6616332 h 10057482"/>
              <a:gd name="connsiteX40" fmla="*/ 6353370 w 6353370"/>
              <a:gd name="connsiteY40" fmla="*/ 6881036 h 10057482"/>
              <a:gd name="connsiteX41" fmla="*/ 6353370 w 6353370"/>
              <a:gd name="connsiteY41" fmla="*/ 7145741 h 10057482"/>
              <a:gd name="connsiteX42" fmla="*/ 6088646 w 6353370"/>
              <a:gd name="connsiteY42" fmla="*/ 7145741 h 10057482"/>
              <a:gd name="connsiteX43" fmla="*/ 6088646 w 6353370"/>
              <a:gd name="connsiteY43" fmla="*/ 7410444 h 10057482"/>
              <a:gd name="connsiteX44" fmla="*/ 5823922 w 6353370"/>
              <a:gd name="connsiteY44" fmla="*/ 7410444 h 10057482"/>
              <a:gd name="connsiteX45" fmla="*/ 5823922 w 6353370"/>
              <a:gd name="connsiteY45" fmla="*/ 7675148 h 10057482"/>
              <a:gd name="connsiteX46" fmla="*/ 5559200 w 6353370"/>
              <a:gd name="connsiteY46" fmla="*/ 7675148 h 10057482"/>
              <a:gd name="connsiteX47" fmla="*/ 5559200 w 6353370"/>
              <a:gd name="connsiteY47" fmla="*/ 7939852 h 10057482"/>
              <a:gd name="connsiteX48" fmla="*/ 5294476 w 6353370"/>
              <a:gd name="connsiteY48" fmla="*/ 7939852 h 10057482"/>
              <a:gd name="connsiteX49" fmla="*/ 5294476 w 6353370"/>
              <a:gd name="connsiteY49" fmla="*/ 8204556 h 10057482"/>
              <a:gd name="connsiteX50" fmla="*/ 5029752 w 6353370"/>
              <a:gd name="connsiteY50" fmla="*/ 8204556 h 10057482"/>
              <a:gd name="connsiteX51" fmla="*/ 5029752 w 6353370"/>
              <a:gd name="connsiteY51" fmla="*/ 8469259 h 10057482"/>
              <a:gd name="connsiteX52" fmla="*/ 4765028 w 6353370"/>
              <a:gd name="connsiteY52" fmla="*/ 8469259 h 10057482"/>
              <a:gd name="connsiteX53" fmla="*/ 4765028 w 6353370"/>
              <a:gd name="connsiteY53" fmla="*/ 8733963 h 10057482"/>
              <a:gd name="connsiteX54" fmla="*/ 4500306 w 6353370"/>
              <a:gd name="connsiteY54" fmla="*/ 8733963 h 10057482"/>
              <a:gd name="connsiteX55" fmla="*/ 4500306 w 6353370"/>
              <a:gd name="connsiteY55" fmla="*/ 8998667 h 10057482"/>
              <a:gd name="connsiteX56" fmla="*/ 4235582 w 6353370"/>
              <a:gd name="connsiteY56" fmla="*/ 8998667 h 10057482"/>
              <a:gd name="connsiteX57" fmla="*/ 4235582 w 6353370"/>
              <a:gd name="connsiteY57" fmla="*/ 9263371 h 10057482"/>
              <a:gd name="connsiteX58" fmla="*/ 3970858 w 6353370"/>
              <a:gd name="connsiteY58" fmla="*/ 9263371 h 10057482"/>
              <a:gd name="connsiteX59" fmla="*/ 3970858 w 6353370"/>
              <a:gd name="connsiteY59" fmla="*/ 9528075 h 10057482"/>
              <a:gd name="connsiteX60" fmla="*/ 3706132 w 6353370"/>
              <a:gd name="connsiteY60" fmla="*/ 9528075 h 10057482"/>
              <a:gd name="connsiteX61" fmla="*/ 3706132 w 6353370"/>
              <a:gd name="connsiteY61" fmla="*/ 9792778 h 10057482"/>
              <a:gd name="connsiteX62" fmla="*/ 3441410 w 6353370"/>
              <a:gd name="connsiteY62" fmla="*/ 9792778 h 10057482"/>
              <a:gd name="connsiteX63" fmla="*/ 3441410 w 6353370"/>
              <a:gd name="connsiteY63" fmla="*/ 10057482 h 10057482"/>
              <a:gd name="connsiteX64" fmla="*/ 3176686 w 6353370"/>
              <a:gd name="connsiteY64" fmla="*/ 10057482 h 10057482"/>
              <a:gd name="connsiteX65" fmla="*/ 2911962 w 6353370"/>
              <a:gd name="connsiteY65" fmla="*/ 10057482 h 10057482"/>
              <a:gd name="connsiteX66" fmla="*/ 2911962 w 6353370"/>
              <a:gd name="connsiteY66" fmla="*/ 9792778 h 10057482"/>
              <a:gd name="connsiteX67" fmla="*/ 2647238 w 6353370"/>
              <a:gd name="connsiteY67" fmla="*/ 9792778 h 10057482"/>
              <a:gd name="connsiteX68" fmla="*/ 2647238 w 6353370"/>
              <a:gd name="connsiteY68" fmla="*/ 9528075 h 10057482"/>
              <a:gd name="connsiteX69" fmla="*/ 2382514 w 6353370"/>
              <a:gd name="connsiteY69" fmla="*/ 9528075 h 10057482"/>
              <a:gd name="connsiteX70" fmla="*/ 2382514 w 6353370"/>
              <a:gd name="connsiteY70" fmla="*/ 9263371 h 10057482"/>
              <a:gd name="connsiteX71" fmla="*/ 2117790 w 6353370"/>
              <a:gd name="connsiteY71" fmla="*/ 9263371 h 10057482"/>
              <a:gd name="connsiteX72" fmla="*/ 2117790 w 6353370"/>
              <a:gd name="connsiteY72" fmla="*/ 8998667 h 10057482"/>
              <a:gd name="connsiteX73" fmla="*/ 1853066 w 6353370"/>
              <a:gd name="connsiteY73" fmla="*/ 8998667 h 10057482"/>
              <a:gd name="connsiteX74" fmla="*/ 1853066 w 6353370"/>
              <a:gd name="connsiteY74" fmla="*/ 8733963 h 10057482"/>
              <a:gd name="connsiteX75" fmla="*/ 1588342 w 6353370"/>
              <a:gd name="connsiteY75" fmla="*/ 8733963 h 10057482"/>
              <a:gd name="connsiteX76" fmla="*/ 1588342 w 6353370"/>
              <a:gd name="connsiteY76" fmla="*/ 8469259 h 10057482"/>
              <a:gd name="connsiteX77" fmla="*/ 1323619 w 6353370"/>
              <a:gd name="connsiteY77" fmla="*/ 8469259 h 10057482"/>
              <a:gd name="connsiteX78" fmla="*/ 1323619 w 6353370"/>
              <a:gd name="connsiteY78" fmla="*/ 8204556 h 10057482"/>
              <a:gd name="connsiteX79" fmla="*/ 1058895 w 6353370"/>
              <a:gd name="connsiteY79" fmla="*/ 8204556 h 10057482"/>
              <a:gd name="connsiteX80" fmla="*/ 1058895 w 6353370"/>
              <a:gd name="connsiteY80" fmla="*/ 7939852 h 10057482"/>
              <a:gd name="connsiteX81" fmla="*/ 794171 w 6353370"/>
              <a:gd name="connsiteY81" fmla="*/ 7939852 h 10057482"/>
              <a:gd name="connsiteX82" fmla="*/ 794171 w 6353370"/>
              <a:gd name="connsiteY82" fmla="*/ 7675148 h 10057482"/>
              <a:gd name="connsiteX83" fmla="*/ 529447 w 6353370"/>
              <a:gd name="connsiteY83" fmla="*/ 7675148 h 10057482"/>
              <a:gd name="connsiteX84" fmla="*/ 529447 w 6353370"/>
              <a:gd name="connsiteY84" fmla="*/ 7410444 h 10057482"/>
              <a:gd name="connsiteX85" fmla="*/ 264724 w 6353370"/>
              <a:gd name="connsiteY85" fmla="*/ 7410444 h 10057482"/>
              <a:gd name="connsiteX86" fmla="*/ 264724 w 6353370"/>
              <a:gd name="connsiteY86" fmla="*/ 7145741 h 10057482"/>
              <a:gd name="connsiteX87" fmla="*/ 0 w 6353370"/>
              <a:gd name="connsiteY87" fmla="*/ 7145741 h 10057482"/>
              <a:gd name="connsiteX88" fmla="*/ 0 w 6353370"/>
              <a:gd name="connsiteY88" fmla="*/ 6881036 h 10057482"/>
              <a:gd name="connsiteX89" fmla="*/ 0 w 6353370"/>
              <a:gd name="connsiteY89" fmla="*/ 6616332 h 10057482"/>
              <a:gd name="connsiteX90" fmla="*/ 0 w 6353370"/>
              <a:gd name="connsiteY90" fmla="*/ 6351629 h 10057482"/>
              <a:gd name="connsiteX91" fmla="*/ 0 w 6353370"/>
              <a:gd name="connsiteY91" fmla="*/ 6086925 h 10057482"/>
              <a:gd name="connsiteX92" fmla="*/ 0 w 6353370"/>
              <a:gd name="connsiteY92" fmla="*/ 5822221 h 10057482"/>
              <a:gd name="connsiteX93" fmla="*/ 0 w 6353370"/>
              <a:gd name="connsiteY93" fmla="*/ 5557517 h 10057482"/>
              <a:gd name="connsiteX94" fmla="*/ 0 w 6353370"/>
              <a:gd name="connsiteY94" fmla="*/ 5292813 h 10057482"/>
              <a:gd name="connsiteX95" fmla="*/ 0 w 6353370"/>
              <a:gd name="connsiteY95" fmla="*/ 5028109 h 10057482"/>
              <a:gd name="connsiteX96" fmla="*/ 0 w 6353370"/>
              <a:gd name="connsiteY96" fmla="*/ 4763405 h 10057482"/>
              <a:gd name="connsiteX97" fmla="*/ 0 w 6353370"/>
              <a:gd name="connsiteY97" fmla="*/ 4498701 h 10057482"/>
              <a:gd name="connsiteX98" fmla="*/ 0 w 6353370"/>
              <a:gd name="connsiteY98" fmla="*/ 4233998 h 10057482"/>
              <a:gd name="connsiteX99" fmla="*/ 0 w 6353370"/>
              <a:gd name="connsiteY99" fmla="*/ 3969294 h 10057482"/>
              <a:gd name="connsiteX100" fmla="*/ 0 w 6353370"/>
              <a:gd name="connsiteY100" fmla="*/ 3704590 h 10057482"/>
              <a:gd name="connsiteX101" fmla="*/ 0 w 6353370"/>
              <a:gd name="connsiteY101" fmla="*/ 3439886 h 10057482"/>
              <a:gd name="connsiteX102" fmla="*/ 0 w 6353370"/>
              <a:gd name="connsiteY102" fmla="*/ 3176446 h 10057482"/>
              <a:gd name="connsiteX103" fmla="*/ 0 w 6353370"/>
              <a:gd name="connsiteY103" fmla="*/ 3175182 h 10057482"/>
              <a:gd name="connsiteX104" fmla="*/ 0 w 6353370"/>
              <a:gd name="connsiteY104" fmla="*/ 2911743 h 10057482"/>
              <a:gd name="connsiteX105" fmla="*/ 264724 w 6353370"/>
              <a:gd name="connsiteY105" fmla="*/ 2911743 h 10057482"/>
              <a:gd name="connsiteX106" fmla="*/ 264724 w 6353370"/>
              <a:gd name="connsiteY106" fmla="*/ 2647039 h 10057482"/>
              <a:gd name="connsiteX107" fmla="*/ 529447 w 6353370"/>
              <a:gd name="connsiteY107" fmla="*/ 2647039 h 10057482"/>
              <a:gd name="connsiteX108" fmla="*/ 529447 w 6353370"/>
              <a:gd name="connsiteY108" fmla="*/ 2382336 h 10057482"/>
              <a:gd name="connsiteX109" fmla="*/ 794171 w 6353370"/>
              <a:gd name="connsiteY109" fmla="*/ 2382336 h 10057482"/>
              <a:gd name="connsiteX110" fmla="*/ 794171 w 6353370"/>
              <a:gd name="connsiteY110" fmla="*/ 2117631 h 10057482"/>
              <a:gd name="connsiteX111" fmla="*/ 1058895 w 6353370"/>
              <a:gd name="connsiteY111" fmla="*/ 2117631 h 10057482"/>
              <a:gd name="connsiteX112" fmla="*/ 1058895 w 6353370"/>
              <a:gd name="connsiteY112" fmla="*/ 1852927 h 10057482"/>
              <a:gd name="connsiteX113" fmla="*/ 1323619 w 6353370"/>
              <a:gd name="connsiteY113" fmla="*/ 1852927 h 10057482"/>
              <a:gd name="connsiteX114" fmla="*/ 1323619 w 6353370"/>
              <a:gd name="connsiteY114" fmla="*/ 1588223 h 10057482"/>
              <a:gd name="connsiteX115" fmla="*/ 1588342 w 6353370"/>
              <a:gd name="connsiteY115" fmla="*/ 1588223 h 10057482"/>
              <a:gd name="connsiteX116" fmla="*/ 1588342 w 6353370"/>
              <a:gd name="connsiteY116" fmla="*/ 1323519 h 10057482"/>
              <a:gd name="connsiteX117" fmla="*/ 1853066 w 6353370"/>
              <a:gd name="connsiteY117" fmla="*/ 1323519 h 10057482"/>
              <a:gd name="connsiteX118" fmla="*/ 1853066 w 6353370"/>
              <a:gd name="connsiteY118" fmla="*/ 1058816 h 10057482"/>
              <a:gd name="connsiteX119" fmla="*/ 2117790 w 6353370"/>
              <a:gd name="connsiteY119" fmla="*/ 1058816 h 10057482"/>
              <a:gd name="connsiteX120" fmla="*/ 2117790 w 6353370"/>
              <a:gd name="connsiteY120" fmla="*/ 794112 h 10057482"/>
              <a:gd name="connsiteX121" fmla="*/ 2382514 w 6353370"/>
              <a:gd name="connsiteY121" fmla="*/ 794112 h 10057482"/>
              <a:gd name="connsiteX122" fmla="*/ 2382514 w 6353370"/>
              <a:gd name="connsiteY122" fmla="*/ 529408 h 10057482"/>
              <a:gd name="connsiteX123" fmla="*/ 2647238 w 6353370"/>
              <a:gd name="connsiteY123" fmla="*/ 529408 h 10057482"/>
              <a:gd name="connsiteX124" fmla="*/ 2647238 w 6353370"/>
              <a:gd name="connsiteY124" fmla="*/ 264704 h 10057482"/>
              <a:gd name="connsiteX125" fmla="*/ 2911962 w 6353370"/>
              <a:gd name="connsiteY125" fmla="*/ 264704 h 10057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353370" h="10057482">
                <a:moveTo>
                  <a:pt x="2911962" y="0"/>
                </a:moveTo>
                <a:lnTo>
                  <a:pt x="3176686" y="0"/>
                </a:lnTo>
                <a:lnTo>
                  <a:pt x="3441410" y="0"/>
                </a:lnTo>
                <a:lnTo>
                  <a:pt x="3441410" y="264704"/>
                </a:lnTo>
                <a:lnTo>
                  <a:pt x="3706132" y="264704"/>
                </a:lnTo>
                <a:lnTo>
                  <a:pt x="3706132" y="529408"/>
                </a:lnTo>
                <a:lnTo>
                  <a:pt x="3970858" y="529408"/>
                </a:lnTo>
                <a:lnTo>
                  <a:pt x="3970858" y="794112"/>
                </a:lnTo>
                <a:lnTo>
                  <a:pt x="4235582" y="794112"/>
                </a:lnTo>
                <a:lnTo>
                  <a:pt x="4235582" y="1058816"/>
                </a:lnTo>
                <a:lnTo>
                  <a:pt x="4500306" y="1058816"/>
                </a:lnTo>
                <a:lnTo>
                  <a:pt x="4500306" y="1323519"/>
                </a:lnTo>
                <a:lnTo>
                  <a:pt x="4765028" y="1323519"/>
                </a:lnTo>
                <a:lnTo>
                  <a:pt x="4765028" y="1588223"/>
                </a:lnTo>
                <a:lnTo>
                  <a:pt x="5029752" y="1588223"/>
                </a:lnTo>
                <a:lnTo>
                  <a:pt x="5029752" y="1852927"/>
                </a:lnTo>
                <a:lnTo>
                  <a:pt x="5294476" y="1852927"/>
                </a:lnTo>
                <a:lnTo>
                  <a:pt x="5294476" y="2117631"/>
                </a:lnTo>
                <a:lnTo>
                  <a:pt x="5559200" y="2117631"/>
                </a:lnTo>
                <a:lnTo>
                  <a:pt x="5559200" y="2382336"/>
                </a:lnTo>
                <a:lnTo>
                  <a:pt x="5823922" y="2382336"/>
                </a:lnTo>
                <a:lnTo>
                  <a:pt x="5823922" y="2647039"/>
                </a:lnTo>
                <a:lnTo>
                  <a:pt x="6088646" y="2647039"/>
                </a:lnTo>
                <a:lnTo>
                  <a:pt x="6088646" y="2911743"/>
                </a:lnTo>
                <a:lnTo>
                  <a:pt x="6353370" y="2911743"/>
                </a:lnTo>
                <a:lnTo>
                  <a:pt x="6353370" y="3175182"/>
                </a:lnTo>
                <a:lnTo>
                  <a:pt x="6353370" y="3176446"/>
                </a:lnTo>
                <a:lnTo>
                  <a:pt x="6353370" y="3439886"/>
                </a:lnTo>
                <a:lnTo>
                  <a:pt x="6353370" y="3704590"/>
                </a:lnTo>
                <a:lnTo>
                  <a:pt x="6353370" y="3969294"/>
                </a:lnTo>
                <a:lnTo>
                  <a:pt x="6353370" y="4233998"/>
                </a:lnTo>
                <a:lnTo>
                  <a:pt x="6353370" y="4498701"/>
                </a:lnTo>
                <a:lnTo>
                  <a:pt x="6353370" y="4763405"/>
                </a:lnTo>
                <a:lnTo>
                  <a:pt x="6353370" y="5028109"/>
                </a:lnTo>
                <a:lnTo>
                  <a:pt x="6353370" y="5292813"/>
                </a:lnTo>
                <a:lnTo>
                  <a:pt x="6353370" y="5557517"/>
                </a:lnTo>
                <a:lnTo>
                  <a:pt x="6353370" y="5822221"/>
                </a:lnTo>
                <a:lnTo>
                  <a:pt x="6353370" y="6086925"/>
                </a:lnTo>
                <a:lnTo>
                  <a:pt x="6353370" y="6351629"/>
                </a:lnTo>
                <a:lnTo>
                  <a:pt x="6353370" y="6616332"/>
                </a:lnTo>
                <a:lnTo>
                  <a:pt x="6353370" y="6881036"/>
                </a:lnTo>
                <a:lnTo>
                  <a:pt x="6353370" y="7145741"/>
                </a:lnTo>
                <a:lnTo>
                  <a:pt x="6088646" y="7145741"/>
                </a:lnTo>
                <a:lnTo>
                  <a:pt x="6088646" y="7410444"/>
                </a:lnTo>
                <a:lnTo>
                  <a:pt x="5823922" y="7410444"/>
                </a:lnTo>
                <a:lnTo>
                  <a:pt x="5823922" y="7675148"/>
                </a:lnTo>
                <a:lnTo>
                  <a:pt x="5559200" y="7675148"/>
                </a:lnTo>
                <a:lnTo>
                  <a:pt x="5559200" y="7939852"/>
                </a:lnTo>
                <a:lnTo>
                  <a:pt x="5294476" y="7939852"/>
                </a:lnTo>
                <a:lnTo>
                  <a:pt x="5294476" y="8204556"/>
                </a:lnTo>
                <a:lnTo>
                  <a:pt x="5029752" y="8204556"/>
                </a:lnTo>
                <a:lnTo>
                  <a:pt x="5029752" y="8469259"/>
                </a:lnTo>
                <a:lnTo>
                  <a:pt x="4765028" y="8469259"/>
                </a:lnTo>
                <a:lnTo>
                  <a:pt x="4765028" y="8733963"/>
                </a:lnTo>
                <a:lnTo>
                  <a:pt x="4500306" y="8733963"/>
                </a:lnTo>
                <a:lnTo>
                  <a:pt x="4500306" y="8998667"/>
                </a:lnTo>
                <a:lnTo>
                  <a:pt x="4235582" y="8998667"/>
                </a:lnTo>
                <a:lnTo>
                  <a:pt x="4235582" y="9263371"/>
                </a:lnTo>
                <a:lnTo>
                  <a:pt x="3970858" y="9263371"/>
                </a:lnTo>
                <a:lnTo>
                  <a:pt x="3970858" y="9528075"/>
                </a:lnTo>
                <a:lnTo>
                  <a:pt x="3706132" y="9528075"/>
                </a:lnTo>
                <a:lnTo>
                  <a:pt x="3706132" y="9792778"/>
                </a:lnTo>
                <a:lnTo>
                  <a:pt x="3441410" y="9792778"/>
                </a:lnTo>
                <a:lnTo>
                  <a:pt x="3441410" y="10057482"/>
                </a:lnTo>
                <a:lnTo>
                  <a:pt x="3176686" y="10057482"/>
                </a:lnTo>
                <a:lnTo>
                  <a:pt x="2911962" y="10057482"/>
                </a:lnTo>
                <a:lnTo>
                  <a:pt x="2911962" y="9792778"/>
                </a:lnTo>
                <a:lnTo>
                  <a:pt x="2647238" y="9792778"/>
                </a:lnTo>
                <a:lnTo>
                  <a:pt x="2647238" y="9528075"/>
                </a:lnTo>
                <a:lnTo>
                  <a:pt x="2382514" y="9528075"/>
                </a:lnTo>
                <a:lnTo>
                  <a:pt x="2382514" y="9263371"/>
                </a:lnTo>
                <a:lnTo>
                  <a:pt x="2117790" y="9263371"/>
                </a:lnTo>
                <a:lnTo>
                  <a:pt x="2117790" y="8998667"/>
                </a:lnTo>
                <a:lnTo>
                  <a:pt x="1853066" y="8998667"/>
                </a:lnTo>
                <a:lnTo>
                  <a:pt x="1853066" y="8733963"/>
                </a:lnTo>
                <a:lnTo>
                  <a:pt x="1588342" y="8733963"/>
                </a:lnTo>
                <a:lnTo>
                  <a:pt x="1588342" y="8469259"/>
                </a:lnTo>
                <a:lnTo>
                  <a:pt x="1323619" y="8469259"/>
                </a:lnTo>
                <a:lnTo>
                  <a:pt x="1323619" y="8204556"/>
                </a:lnTo>
                <a:lnTo>
                  <a:pt x="1058895" y="8204556"/>
                </a:lnTo>
                <a:lnTo>
                  <a:pt x="1058895" y="7939852"/>
                </a:lnTo>
                <a:lnTo>
                  <a:pt x="794171" y="7939852"/>
                </a:lnTo>
                <a:lnTo>
                  <a:pt x="794171" y="7675148"/>
                </a:lnTo>
                <a:lnTo>
                  <a:pt x="529447" y="7675148"/>
                </a:lnTo>
                <a:lnTo>
                  <a:pt x="529447" y="7410444"/>
                </a:lnTo>
                <a:lnTo>
                  <a:pt x="264724" y="7410444"/>
                </a:lnTo>
                <a:lnTo>
                  <a:pt x="264724" y="7145741"/>
                </a:lnTo>
                <a:lnTo>
                  <a:pt x="0" y="7145741"/>
                </a:lnTo>
                <a:lnTo>
                  <a:pt x="0" y="6881036"/>
                </a:lnTo>
                <a:lnTo>
                  <a:pt x="0" y="6616332"/>
                </a:lnTo>
                <a:lnTo>
                  <a:pt x="0" y="6351629"/>
                </a:lnTo>
                <a:lnTo>
                  <a:pt x="0" y="6086925"/>
                </a:lnTo>
                <a:lnTo>
                  <a:pt x="0" y="5822221"/>
                </a:lnTo>
                <a:lnTo>
                  <a:pt x="0" y="5557517"/>
                </a:lnTo>
                <a:lnTo>
                  <a:pt x="0" y="5292813"/>
                </a:lnTo>
                <a:lnTo>
                  <a:pt x="0" y="5028109"/>
                </a:lnTo>
                <a:lnTo>
                  <a:pt x="0" y="4763405"/>
                </a:lnTo>
                <a:lnTo>
                  <a:pt x="0" y="4498701"/>
                </a:lnTo>
                <a:lnTo>
                  <a:pt x="0" y="4233998"/>
                </a:lnTo>
                <a:lnTo>
                  <a:pt x="0" y="3969294"/>
                </a:lnTo>
                <a:lnTo>
                  <a:pt x="0" y="3704590"/>
                </a:lnTo>
                <a:lnTo>
                  <a:pt x="0" y="3439886"/>
                </a:lnTo>
                <a:lnTo>
                  <a:pt x="0" y="3176446"/>
                </a:lnTo>
                <a:lnTo>
                  <a:pt x="0" y="3175182"/>
                </a:lnTo>
                <a:lnTo>
                  <a:pt x="0" y="2911743"/>
                </a:lnTo>
                <a:lnTo>
                  <a:pt x="264724" y="2911743"/>
                </a:lnTo>
                <a:lnTo>
                  <a:pt x="264724" y="2647039"/>
                </a:lnTo>
                <a:lnTo>
                  <a:pt x="529447" y="2647039"/>
                </a:lnTo>
                <a:lnTo>
                  <a:pt x="529447" y="2382336"/>
                </a:lnTo>
                <a:lnTo>
                  <a:pt x="794171" y="2382336"/>
                </a:lnTo>
                <a:lnTo>
                  <a:pt x="794171" y="2117631"/>
                </a:lnTo>
                <a:lnTo>
                  <a:pt x="1058895" y="2117631"/>
                </a:lnTo>
                <a:lnTo>
                  <a:pt x="1058895" y="1852927"/>
                </a:lnTo>
                <a:lnTo>
                  <a:pt x="1323619" y="1852927"/>
                </a:lnTo>
                <a:lnTo>
                  <a:pt x="1323619" y="1588223"/>
                </a:lnTo>
                <a:lnTo>
                  <a:pt x="1588342" y="1588223"/>
                </a:lnTo>
                <a:lnTo>
                  <a:pt x="1588342" y="1323519"/>
                </a:lnTo>
                <a:lnTo>
                  <a:pt x="1853066" y="1323519"/>
                </a:lnTo>
                <a:lnTo>
                  <a:pt x="1853066" y="1058816"/>
                </a:lnTo>
                <a:lnTo>
                  <a:pt x="2117790" y="1058816"/>
                </a:lnTo>
                <a:lnTo>
                  <a:pt x="2117790" y="794112"/>
                </a:lnTo>
                <a:lnTo>
                  <a:pt x="2382514" y="794112"/>
                </a:lnTo>
                <a:lnTo>
                  <a:pt x="2382514" y="529408"/>
                </a:lnTo>
                <a:lnTo>
                  <a:pt x="2647238" y="529408"/>
                </a:lnTo>
                <a:lnTo>
                  <a:pt x="2647238" y="264704"/>
                </a:lnTo>
                <a:lnTo>
                  <a:pt x="2911962" y="26470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2"/>
                </a:solidFill>
                <a:latin typeface="Josefin Sans" pitchFamily="2" charset="77"/>
              </a:defRPr>
            </a:lvl1pPr>
          </a:lstStyle>
          <a:p>
            <a:endParaRPr lang="en-SV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6199F3A-8090-8B9E-5367-98EDF5A86D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6099" y="3432189"/>
            <a:ext cx="3705452" cy="5701300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0C3CC38-8CFC-6E57-6FF0-C8D9154A828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206930" y="3580156"/>
            <a:ext cx="3414602" cy="5405367"/>
          </a:xfrm>
          <a:custGeom>
            <a:avLst/>
            <a:gdLst>
              <a:gd name="connsiteX0" fmla="*/ 2911962 w 6353370"/>
              <a:gd name="connsiteY0" fmla="*/ 0 h 10057482"/>
              <a:gd name="connsiteX1" fmla="*/ 3176686 w 6353370"/>
              <a:gd name="connsiteY1" fmla="*/ 0 h 10057482"/>
              <a:gd name="connsiteX2" fmla="*/ 3441410 w 6353370"/>
              <a:gd name="connsiteY2" fmla="*/ 0 h 10057482"/>
              <a:gd name="connsiteX3" fmla="*/ 3441410 w 6353370"/>
              <a:gd name="connsiteY3" fmla="*/ 264704 h 10057482"/>
              <a:gd name="connsiteX4" fmla="*/ 3706132 w 6353370"/>
              <a:gd name="connsiteY4" fmla="*/ 264704 h 10057482"/>
              <a:gd name="connsiteX5" fmla="*/ 3706132 w 6353370"/>
              <a:gd name="connsiteY5" fmla="*/ 529408 h 10057482"/>
              <a:gd name="connsiteX6" fmla="*/ 3970858 w 6353370"/>
              <a:gd name="connsiteY6" fmla="*/ 529408 h 10057482"/>
              <a:gd name="connsiteX7" fmla="*/ 3970858 w 6353370"/>
              <a:gd name="connsiteY7" fmla="*/ 794112 h 10057482"/>
              <a:gd name="connsiteX8" fmla="*/ 4235582 w 6353370"/>
              <a:gd name="connsiteY8" fmla="*/ 794112 h 10057482"/>
              <a:gd name="connsiteX9" fmla="*/ 4235582 w 6353370"/>
              <a:gd name="connsiteY9" fmla="*/ 1058816 h 10057482"/>
              <a:gd name="connsiteX10" fmla="*/ 4500306 w 6353370"/>
              <a:gd name="connsiteY10" fmla="*/ 1058816 h 10057482"/>
              <a:gd name="connsiteX11" fmla="*/ 4500306 w 6353370"/>
              <a:gd name="connsiteY11" fmla="*/ 1323519 h 10057482"/>
              <a:gd name="connsiteX12" fmla="*/ 4765028 w 6353370"/>
              <a:gd name="connsiteY12" fmla="*/ 1323519 h 10057482"/>
              <a:gd name="connsiteX13" fmla="*/ 4765028 w 6353370"/>
              <a:gd name="connsiteY13" fmla="*/ 1588223 h 10057482"/>
              <a:gd name="connsiteX14" fmla="*/ 5029752 w 6353370"/>
              <a:gd name="connsiteY14" fmla="*/ 1588223 h 10057482"/>
              <a:gd name="connsiteX15" fmla="*/ 5029752 w 6353370"/>
              <a:gd name="connsiteY15" fmla="*/ 1852927 h 10057482"/>
              <a:gd name="connsiteX16" fmla="*/ 5294476 w 6353370"/>
              <a:gd name="connsiteY16" fmla="*/ 1852927 h 10057482"/>
              <a:gd name="connsiteX17" fmla="*/ 5294476 w 6353370"/>
              <a:gd name="connsiteY17" fmla="*/ 2117631 h 10057482"/>
              <a:gd name="connsiteX18" fmla="*/ 5559200 w 6353370"/>
              <a:gd name="connsiteY18" fmla="*/ 2117631 h 10057482"/>
              <a:gd name="connsiteX19" fmla="*/ 5559200 w 6353370"/>
              <a:gd name="connsiteY19" fmla="*/ 2382336 h 10057482"/>
              <a:gd name="connsiteX20" fmla="*/ 5823922 w 6353370"/>
              <a:gd name="connsiteY20" fmla="*/ 2382336 h 10057482"/>
              <a:gd name="connsiteX21" fmla="*/ 5823922 w 6353370"/>
              <a:gd name="connsiteY21" fmla="*/ 2647039 h 10057482"/>
              <a:gd name="connsiteX22" fmla="*/ 6088646 w 6353370"/>
              <a:gd name="connsiteY22" fmla="*/ 2647039 h 10057482"/>
              <a:gd name="connsiteX23" fmla="*/ 6088646 w 6353370"/>
              <a:gd name="connsiteY23" fmla="*/ 2911743 h 10057482"/>
              <a:gd name="connsiteX24" fmla="*/ 6353370 w 6353370"/>
              <a:gd name="connsiteY24" fmla="*/ 2911743 h 10057482"/>
              <a:gd name="connsiteX25" fmla="*/ 6353370 w 6353370"/>
              <a:gd name="connsiteY25" fmla="*/ 3175182 h 10057482"/>
              <a:gd name="connsiteX26" fmla="*/ 6353370 w 6353370"/>
              <a:gd name="connsiteY26" fmla="*/ 3176446 h 10057482"/>
              <a:gd name="connsiteX27" fmla="*/ 6353370 w 6353370"/>
              <a:gd name="connsiteY27" fmla="*/ 3439886 h 10057482"/>
              <a:gd name="connsiteX28" fmla="*/ 6353370 w 6353370"/>
              <a:gd name="connsiteY28" fmla="*/ 3704590 h 10057482"/>
              <a:gd name="connsiteX29" fmla="*/ 6353370 w 6353370"/>
              <a:gd name="connsiteY29" fmla="*/ 3969294 h 10057482"/>
              <a:gd name="connsiteX30" fmla="*/ 6353370 w 6353370"/>
              <a:gd name="connsiteY30" fmla="*/ 4233998 h 10057482"/>
              <a:gd name="connsiteX31" fmla="*/ 6353370 w 6353370"/>
              <a:gd name="connsiteY31" fmla="*/ 4498701 h 10057482"/>
              <a:gd name="connsiteX32" fmla="*/ 6353370 w 6353370"/>
              <a:gd name="connsiteY32" fmla="*/ 4763405 h 10057482"/>
              <a:gd name="connsiteX33" fmla="*/ 6353370 w 6353370"/>
              <a:gd name="connsiteY33" fmla="*/ 5028109 h 10057482"/>
              <a:gd name="connsiteX34" fmla="*/ 6353370 w 6353370"/>
              <a:gd name="connsiteY34" fmla="*/ 5292813 h 10057482"/>
              <a:gd name="connsiteX35" fmla="*/ 6353370 w 6353370"/>
              <a:gd name="connsiteY35" fmla="*/ 5557517 h 10057482"/>
              <a:gd name="connsiteX36" fmla="*/ 6353370 w 6353370"/>
              <a:gd name="connsiteY36" fmla="*/ 5822221 h 10057482"/>
              <a:gd name="connsiteX37" fmla="*/ 6353370 w 6353370"/>
              <a:gd name="connsiteY37" fmla="*/ 6086925 h 10057482"/>
              <a:gd name="connsiteX38" fmla="*/ 6353370 w 6353370"/>
              <a:gd name="connsiteY38" fmla="*/ 6351629 h 10057482"/>
              <a:gd name="connsiteX39" fmla="*/ 6353370 w 6353370"/>
              <a:gd name="connsiteY39" fmla="*/ 6616332 h 10057482"/>
              <a:gd name="connsiteX40" fmla="*/ 6353370 w 6353370"/>
              <a:gd name="connsiteY40" fmla="*/ 6881036 h 10057482"/>
              <a:gd name="connsiteX41" fmla="*/ 6353370 w 6353370"/>
              <a:gd name="connsiteY41" fmla="*/ 7145741 h 10057482"/>
              <a:gd name="connsiteX42" fmla="*/ 6088646 w 6353370"/>
              <a:gd name="connsiteY42" fmla="*/ 7145741 h 10057482"/>
              <a:gd name="connsiteX43" fmla="*/ 6088646 w 6353370"/>
              <a:gd name="connsiteY43" fmla="*/ 7410444 h 10057482"/>
              <a:gd name="connsiteX44" fmla="*/ 5823922 w 6353370"/>
              <a:gd name="connsiteY44" fmla="*/ 7410444 h 10057482"/>
              <a:gd name="connsiteX45" fmla="*/ 5823922 w 6353370"/>
              <a:gd name="connsiteY45" fmla="*/ 7675148 h 10057482"/>
              <a:gd name="connsiteX46" fmla="*/ 5559200 w 6353370"/>
              <a:gd name="connsiteY46" fmla="*/ 7675148 h 10057482"/>
              <a:gd name="connsiteX47" fmla="*/ 5559200 w 6353370"/>
              <a:gd name="connsiteY47" fmla="*/ 7939852 h 10057482"/>
              <a:gd name="connsiteX48" fmla="*/ 5294476 w 6353370"/>
              <a:gd name="connsiteY48" fmla="*/ 7939852 h 10057482"/>
              <a:gd name="connsiteX49" fmla="*/ 5294476 w 6353370"/>
              <a:gd name="connsiteY49" fmla="*/ 8204556 h 10057482"/>
              <a:gd name="connsiteX50" fmla="*/ 5029752 w 6353370"/>
              <a:gd name="connsiteY50" fmla="*/ 8204556 h 10057482"/>
              <a:gd name="connsiteX51" fmla="*/ 5029752 w 6353370"/>
              <a:gd name="connsiteY51" fmla="*/ 8469259 h 10057482"/>
              <a:gd name="connsiteX52" fmla="*/ 4765028 w 6353370"/>
              <a:gd name="connsiteY52" fmla="*/ 8469259 h 10057482"/>
              <a:gd name="connsiteX53" fmla="*/ 4765028 w 6353370"/>
              <a:gd name="connsiteY53" fmla="*/ 8733963 h 10057482"/>
              <a:gd name="connsiteX54" fmla="*/ 4500306 w 6353370"/>
              <a:gd name="connsiteY54" fmla="*/ 8733963 h 10057482"/>
              <a:gd name="connsiteX55" fmla="*/ 4500306 w 6353370"/>
              <a:gd name="connsiteY55" fmla="*/ 8998667 h 10057482"/>
              <a:gd name="connsiteX56" fmla="*/ 4235582 w 6353370"/>
              <a:gd name="connsiteY56" fmla="*/ 8998667 h 10057482"/>
              <a:gd name="connsiteX57" fmla="*/ 4235582 w 6353370"/>
              <a:gd name="connsiteY57" fmla="*/ 9263371 h 10057482"/>
              <a:gd name="connsiteX58" fmla="*/ 3970858 w 6353370"/>
              <a:gd name="connsiteY58" fmla="*/ 9263371 h 10057482"/>
              <a:gd name="connsiteX59" fmla="*/ 3970858 w 6353370"/>
              <a:gd name="connsiteY59" fmla="*/ 9528075 h 10057482"/>
              <a:gd name="connsiteX60" fmla="*/ 3706132 w 6353370"/>
              <a:gd name="connsiteY60" fmla="*/ 9528075 h 10057482"/>
              <a:gd name="connsiteX61" fmla="*/ 3706132 w 6353370"/>
              <a:gd name="connsiteY61" fmla="*/ 9792778 h 10057482"/>
              <a:gd name="connsiteX62" fmla="*/ 3441410 w 6353370"/>
              <a:gd name="connsiteY62" fmla="*/ 9792778 h 10057482"/>
              <a:gd name="connsiteX63" fmla="*/ 3441410 w 6353370"/>
              <a:gd name="connsiteY63" fmla="*/ 10057482 h 10057482"/>
              <a:gd name="connsiteX64" fmla="*/ 3176686 w 6353370"/>
              <a:gd name="connsiteY64" fmla="*/ 10057482 h 10057482"/>
              <a:gd name="connsiteX65" fmla="*/ 2911962 w 6353370"/>
              <a:gd name="connsiteY65" fmla="*/ 10057482 h 10057482"/>
              <a:gd name="connsiteX66" fmla="*/ 2911962 w 6353370"/>
              <a:gd name="connsiteY66" fmla="*/ 9792778 h 10057482"/>
              <a:gd name="connsiteX67" fmla="*/ 2647238 w 6353370"/>
              <a:gd name="connsiteY67" fmla="*/ 9792778 h 10057482"/>
              <a:gd name="connsiteX68" fmla="*/ 2647238 w 6353370"/>
              <a:gd name="connsiteY68" fmla="*/ 9528075 h 10057482"/>
              <a:gd name="connsiteX69" fmla="*/ 2382514 w 6353370"/>
              <a:gd name="connsiteY69" fmla="*/ 9528075 h 10057482"/>
              <a:gd name="connsiteX70" fmla="*/ 2382514 w 6353370"/>
              <a:gd name="connsiteY70" fmla="*/ 9263371 h 10057482"/>
              <a:gd name="connsiteX71" fmla="*/ 2117790 w 6353370"/>
              <a:gd name="connsiteY71" fmla="*/ 9263371 h 10057482"/>
              <a:gd name="connsiteX72" fmla="*/ 2117790 w 6353370"/>
              <a:gd name="connsiteY72" fmla="*/ 8998667 h 10057482"/>
              <a:gd name="connsiteX73" fmla="*/ 1853066 w 6353370"/>
              <a:gd name="connsiteY73" fmla="*/ 8998667 h 10057482"/>
              <a:gd name="connsiteX74" fmla="*/ 1853066 w 6353370"/>
              <a:gd name="connsiteY74" fmla="*/ 8733963 h 10057482"/>
              <a:gd name="connsiteX75" fmla="*/ 1588342 w 6353370"/>
              <a:gd name="connsiteY75" fmla="*/ 8733963 h 10057482"/>
              <a:gd name="connsiteX76" fmla="*/ 1588342 w 6353370"/>
              <a:gd name="connsiteY76" fmla="*/ 8469259 h 10057482"/>
              <a:gd name="connsiteX77" fmla="*/ 1323619 w 6353370"/>
              <a:gd name="connsiteY77" fmla="*/ 8469259 h 10057482"/>
              <a:gd name="connsiteX78" fmla="*/ 1323619 w 6353370"/>
              <a:gd name="connsiteY78" fmla="*/ 8204556 h 10057482"/>
              <a:gd name="connsiteX79" fmla="*/ 1058895 w 6353370"/>
              <a:gd name="connsiteY79" fmla="*/ 8204556 h 10057482"/>
              <a:gd name="connsiteX80" fmla="*/ 1058895 w 6353370"/>
              <a:gd name="connsiteY80" fmla="*/ 7939852 h 10057482"/>
              <a:gd name="connsiteX81" fmla="*/ 794171 w 6353370"/>
              <a:gd name="connsiteY81" fmla="*/ 7939852 h 10057482"/>
              <a:gd name="connsiteX82" fmla="*/ 794171 w 6353370"/>
              <a:gd name="connsiteY82" fmla="*/ 7675148 h 10057482"/>
              <a:gd name="connsiteX83" fmla="*/ 529447 w 6353370"/>
              <a:gd name="connsiteY83" fmla="*/ 7675148 h 10057482"/>
              <a:gd name="connsiteX84" fmla="*/ 529447 w 6353370"/>
              <a:gd name="connsiteY84" fmla="*/ 7410444 h 10057482"/>
              <a:gd name="connsiteX85" fmla="*/ 264724 w 6353370"/>
              <a:gd name="connsiteY85" fmla="*/ 7410444 h 10057482"/>
              <a:gd name="connsiteX86" fmla="*/ 264724 w 6353370"/>
              <a:gd name="connsiteY86" fmla="*/ 7145741 h 10057482"/>
              <a:gd name="connsiteX87" fmla="*/ 0 w 6353370"/>
              <a:gd name="connsiteY87" fmla="*/ 7145741 h 10057482"/>
              <a:gd name="connsiteX88" fmla="*/ 0 w 6353370"/>
              <a:gd name="connsiteY88" fmla="*/ 6881036 h 10057482"/>
              <a:gd name="connsiteX89" fmla="*/ 0 w 6353370"/>
              <a:gd name="connsiteY89" fmla="*/ 6616332 h 10057482"/>
              <a:gd name="connsiteX90" fmla="*/ 0 w 6353370"/>
              <a:gd name="connsiteY90" fmla="*/ 6351629 h 10057482"/>
              <a:gd name="connsiteX91" fmla="*/ 0 w 6353370"/>
              <a:gd name="connsiteY91" fmla="*/ 6086925 h 10057482"/>
              <a:gd name="connsiteX92" fmla="*/ 0 w 6353370"/>
              <a:gd name="connsiteY92" fmla="*/ 5822221 h 10057482"/>
              <a:gd name="connsiteX93" fmla="*/ 0 w 6353370"/>
              <a:gd name="connsiteY93" fmla="*/ 5557517 h 10057482"/>
              <a:gd name="connsiteX94" fmla="*/ 0 w 6353370"/>
              <a:gd name="connsiteY94" fmla="*/ 5292813 h 10057482"/>
              <a:gd name="connsiteX95" fmla="*/ 0 w 6353370"/>
              <a:gd name="connsiteY95" fmla="*/ 5028109 h 10057482"/>
              <a:gd name="connsiteX96" fmla="*/ 0 w 6353370"/>
              <a:gd name="connsiteY96" fmla="*/ 4763405 h 10057482"/>
              <a:gd name="connsiteX97" fmla="*/ 0 w 6353370"/>
              <a:gd name="connsiteY97" fmla="*/ 4498701 h 10057482"/>
              <a:gd name="connsiteX98" fmla="*/ 0 w 6353370"/>
              <a:gd name="connsiteY98" fmla="*/ 4233998 h 10057482"/>
              <a:gd name="connsiteX99" fmla="*/ 0 w 6353370"/>
              <a:gd name="connsiteY99" fmla="*/ 3969294 h 10057482"/>
              <a:gd name="connsiteX100" fmla="*/ 0 w 6353370"/>
              <a:gd name="connsiteY100" fmla="*/ 3704590 h 10057482"/>
              <a:gd name="connsiteX101" fmla="*/ 0 w 6353370"/>
              <a:gd name="connsiteY101" fmla="*/ 3439886 h 10057482"/>
              <a:gd name="connsiteX102" fmla="*/ 0 w 6353370"/>
              <a:gd name="connsiteY102" fmla="*/ 3176446 h 10057482"/>
              <a:gd name="connsiteX103" fmla="*/ 0 w 6353370"/>
              <a:gd name="connsiteY103" fmla="*/ 3175182 h 10057482"/>
              <a:gd name="connsiteX104" fmla="*/ 0 w 6353370"/>
              <a:gd name="connsiteY104" fmla="*/ 2911743 h 10057482"/>
              <a:gd name="connsiteX105" fmla="*/ 264724 w 6353370"/>
              <a:gd name="connsiteY105" fmla="*/ 2911743 h 10057482"/>
              <a:gd name="connsiteX106" fmla="*/ 264724 w 6353370"/>
              <a:gd name="connsiteY106" fmla="*/ 2647039 h 10057482"/>
              <a:gd name="connsiteX107" fmla="*/ 529447 w 6353370"/>
              <a:gd name="connsiteY107" fmla="*/ 2647039 h 10057482"/>
              <a:gd name="connsiteX108" fmla="*/ 529447 w 6353370"/>
              <a:gd name="connsiteY108" fmla="*/ 2382336 h 10057482"/>
              <a:gd name="connsiteX109" fmla="*/ 794171 w 6353370"/>
              <a:gd name="connsiteY109" fmla="*/ 2382336 h 10057482"/>
              <a:gd name="connsiteX110" fmla="*/ 794171 w 6353370"/>
              <a:gd name="connsiteY110" fmla="*/ 2117631 h 10057482"/>
              <a:gd name="connsiteX111" fmla="*/ 1058895 w 6353370"/>
              <a:gd name="connsiteY111" fmla="*/ 2117631 h 10057482"/>
              <a:gd name="connsiteX112" fmla="*/ 1058895 w 6353370"/>
              <a:gd name="connsiteY112" fmla="*/ 1852927 h 10057482"/>
              <a:gd name="connsiteX113" fmla="*/ 1323619 w 6353370"/>
              <a:gd name="connsiteY113" fmla="*/ 1852927 h 10057482"/>
              <a:gd name="connsiteX114" fmla="*/ 1323619 w 6353370"/>
              <a:gd name="connsiteY114" fmla="*/ 1588223 h 10057482"/>
              <a:gd name="connsiteX115" fmla="*/ 1588342 w 6353370"/>
              <a:gd name="connsiteY115" fmla="*/ 1588223 h 10057482"/>
              <a:gd name="connsiteX116" fmla="*/ 1588342 w 6353370"/>
              <a:gd name="connsiteY116" fmla="*/ 1323519 h 10057482"/>
              <a:gd name="connsiteX117" fmla="*/ 1853066 w 6353370"/>
              <a:gd name="connsiteY117" fmla="*/ 1323519 h 10057482"/>
              <a:gd name="connsiteX118" fmla="*/ 1853066 w 6353370"/>
              <a:gd name="connsiteY118" fmla="*/ 1058816 h 10057482"/>
              <a:gd name="connsiteX119" fmla="*/ 2117790 w 6353370"/>
              <a:gd name="connsiteY119" fmla="*/ 1058816 h 10057482"/>
              <a:gd name="connsiteX120" fmla="*/ 2117790 w 6353370"/>
              <a:gd name="connsiteY120" fmla="*/ 794112 h 10057482"/>
              <a:gd name="connsiteX121" fmla="*/ 2382514 w 6353370"/>
              <a:gd name="connsiteY121" fmla="*/ 794112 h 10057482"/>
              <a:gd name="connsiteX122" fmla="*/ 2382514 w 6353370"/>
              <a:gd name="connsiteY122" fmla="*/ 529408 h 10057482"/>
              <a:gd name="connsiteX123" fmla="*/ 2647238 w 6353370"/>
              <a:gd name="connsiteY123" fmla="*/ 529408 h 10057482"/>
              <a:gd name="connsiteX124" fmla="*/ 2647238 w 6353370"/>
              <a:gd name="connsiteY124" fmla="*/ 264704 h 10057482"/>
              <a:gd name="connsiteX125" fmla="*/ 2911962 w 6353370"/>
              <a:gd name="connsiteY125" fmla="*/ 264704 h 10057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353370" h="10057482">
                <a:moveTo>
                  <a:pt x="2911962" y="0"/>
                </a:moveTo>
                <a:lnTo>
                  <a:pt x="3176686" y="0"/>
                </a:lnTo>
                <a:lnTo>
                  <a:pt x="3441410" y="0"/>
                </a:lnTo>
                <a:lnTo>
                  <a:pt x="3441410" y="264704"/>
                </a:lnTo>
                <a:lnTo>
                  <a:pt x="3706132" y="264704"/>
                </a:lnTo>
                <a:lnTo>
                  <a:pt x="3706132" y="529408"/>
                </a:lnTo>
                <a:lnTo>
                  <a:pt x="3970858" y="529408"/>
                </a:lnTo>
                <a:lnTo>
                  <a:pt x="3970858" y="794112"/>
                </a:lnTo>
                <a:lnTo>
                  <a:pt x="4235582" y="794112"/>
                </a:lnTo>
                <a:lnTo>
                  <a:pt x="4235582" y="1058816"/>
                </a:lnTo>
                <a:lnTo>
                  <a:pt x="4500306" y="1058816"/>
                </a:lnTo>
                <a:lnTo>
                  <a:pt x="4500306" y="1323519"/>
                </a:lnTo>
                <a:lnTo>
                  <a:pt x="4765028" y="1323519"/>
                </a:lnTo>
                <a:lnTo>
                  <a:pt x="4765028" y="1588223"/>
                </a:lnTo>
                <a:lnTo>
                  <a:pt x="5029752" y="1588223"/>
                </a:lnTo>
                <a:lnTo>
                  <a:pt x="5029752" y="1852927"/>
                </a:lnTo>
                <a:lnTo>
                  <a:pt x="5294476" y="1852927"/>
                </a:lnTo>
                <a:lnTo>
                  <a:pt x="5294476" y="2117631"/>
                </a:lnTo>
                <a:lnTo>
                  <a:pt x="5559200" y="2117631"/>
                </a:lnTo>
                <a:lnTo>
                  <a:pt x="5559200" y="2382336"/>
                </a:lnTo>
                <a:lnTo>
                  <a:pt x="5823922" y="2382336"/>
                </a:lnTo>
                <a:lnTo>
                  <a:pt x="5823922" y="2647039"/>
                </a:lnTo>
                <a:lnTo>
                  <a:pt x="6088646" y="2647039"/>
                </a:lnTo>
                <a:lnTo>
                  <a:pt x="6088646" y="2911743"/>
                </a:lnTo>
                <a:lnTo>
                  <a:pt x="6353370" y="2911743"/>
                </a:lnTo>
                <a:lnTo>
                  <a:pt x="6353370" y="3175182"/>
                </a:lnTo>
                <a:lnTo>
                  <a:pt x="6353370" y="3176446"/>
                </a:lnTo>
                <a:lnTo>
                  <a:pt x="6353370" y="3439886"/>
                </a:lnTo>
                <a:lnTo>
                  <a:pt x="6353370" y="3704590"/>
                </a:lnTo>
                <a:lnTo>
                  <a:pt x="6353370" y="3969294"/>
                </a:lnTo>
                <a:lnTo>
                  <a:pt x="6353370" y="4233998"/>
                </a:lnTo>
                <a:lnTo>
                  <a:pt x="6353370" y="4498701"/>
                </a:lnTo>
                <a:lnTo>
                  <a:pt x="6353370" y="4763405"/>
                </a:lnTo>
                <a:lnTo>
                  <a:pt x="6353370" y="5028109"/>
                </a:lnTo>
                <a:lnTo>
                  <a:pt x="6353370" y="5292813"/>
                </a:lnTo>
                <a:lnTo>
                  <a:pt x="6353370" y="5557517"/>
                </a:lnTo>
                <a:lnTo>
                  <a:pt x="6353370" y="5822221"/>
                </a:lnTo>
                <a:lnTo>
                  <a:pt x="6353370" y="6086925"/>
                </a:lnTo>
                <a:lnTo>
                  <a:pt x="6353370" y="6351629"/>
                </a:lnTo>
                <a:lnTo>
                  <a:pt x="6353370" y="6616332"/>
                </a:lnTo>
                <a:lnTo>
                  <a:pt x="6353370" y="6881036"/>
                </a:lnTo>
                <a:lnTo>
                  <a:pt x="6353370" y="7145741"/>
                </a:lnTo>
                <a:lnTo>
                  <a:pt x="6088646" y="7145741"/>
                </a:lnTo>
                <a:lnTo>
                  <a:pt x="6088646" y="7410444"/>
                </a:lnTo>
                <a:lnTo>
                  <a:pt x="5823922" y="7410444"/>
                </a:lnTo>
                <a:lnTo>
                  <a:pt x="5823922" y="7675148"/>
                </a:lnTo>
                <a:lnTo>
                  <a:pt x="5559200" y="7675148"/>
                </a:lnTo>
                <a:lnTo>
                  <a:pt x="5559200" y="7939852"/>
                </a:lnTo>
                <a:lnTo>
                  <a:pt x="5294476" y="7939852"/>
                </a:lnTo>
                <a:lnTo>
                  <a:pt x="5294476" y="8204556"/>
                </a:lnTo>
                <a:lnTo>
                  <a:pt x="5029752" y="8204556"/>
                </a:lnTo>
                <a:lnTo>
                  <a:pt x="5029752" y="8469259"/>
                </a:lnTo>
                <a:lnTo>
                  <a:pt x="4765028" y="8469259"/>
                </a:lnTo>
                <a:lnTo>
                  <a:pt x="4765028" y="8733963"/>
                </a:lnTo>
                <a:lnTo>
                  <a:pt x="4500306" y="8733963"/>
                </a:lnTo>
                <a:lnTo>
                  <a:pt x="4500306" y="8998667"/>
                </a:lnTo>
                <a:lnTo>
                  <a:pt x="4235582" y="8998667"/>
                </a:lnTo>
                <a:lnTo>
                  <a:pt x="4235582" y="9263371"/>
                </a:lnTo>
                <a:lnTo>
                  <a:pt x="3970858" y="9263371"/>
                </a:lnTo>
                <a:lnTo>
                  <a:pt x="3970858" y="9528075"/>
                </a:lnTo>
                <a:lnTo>
                  <a:pt x="3706132" y="9528075"/>
                </a:lnTo>
                <a:lnTo>
                  <a:pt x="3706132" y="9792778"/>
                </a:lnTo>
                <a:lnTo>
                  <a:pt x="3441410" y="9792778"/>
                </a:lnTo>
                <a:lnTo>
                  <a:pt x="3441410" y="10057482"/>
                </a:lnTo>
                <a:lnTo>
                  <a:pt x="3176686" y="10057482"/>
                </a:lnTo>
                <a:lnTo>
                  <a:pt x="2911962" y="10057482"/>
                </a:lnTo>
                <a:lnTo>
                  <a:pt x="2911962" y="9792778"/>
                </a:lnTo>
                <a:lnTo>
                  <a:pt x="2647238" y="9792778"/>
                </a:lnTo>
                <a:lnTo>
                  <a:pt x="2647238" y="9528075"/>
                </a:lnTo>
                <a:lnTo>
                  <a:pt x="2382514" y="9528075"/>
                </a:lnTo>
                <a:lnTo>
                  <a:pt x="2382514" y="9263371"/>
                </a:lnTo>
                <a:lnTo>
                  <a:pt x="2117790" y="9263371"/>
                </a:lnTo>
                <a:lnTo>
                  <a:pt x="2117790" y="8998667"/>
                </a:lnTo>
                <a:lnTo>
                  <a:pt x="1853066" y="8998667"/>
                </a:lnTo>
                <a:lnTo>
                  <a:pt x="1853066" y="8733963"/>
                </a:lnTo>
                <a:lnTo>
                  <a:pt x="1588342" y="8733963"/>
                </a:lnTo>
                <a:lnTo>
                  <a:pt x="1588342" y="8469259"/>
                </a:lnTo>
                <a:lnTo>
                  <a:pt x="1323619" y="8469259"/>
                </a:lnTo>
                <a:lnTo>
                  <a:pt x="1323619" y="8204556"/>
                </a:lnTo>
                <a:lnTo>
                  <a:pt x="1058895" y="8204556"/>
                </a:lnTo>
                <a:lnTo>
                  <a:pt x="1058895" y="7939852"/>
                </a:lnTo>
                <a:lnTo>
                  <a:pt x="794171" y="7939852"/>
                </a:lnTo>
                <a:lnTo>
                  <a:pt x="794171" y="7675148"/>
                </a:lnTo>
                <a:lnTo>
                  <a:pt x="529447" y="7675148"/>
                </a:lnTo>
                <a:lnTo>
                  <a:pt x="529447" y="7410444"/>
                </a:lnTo>
                <a:lnTo>
                  <a:pt x="264724" y="7410444"/>
                </a:lnTo>
                <a:lnTo>
                  <a:pt x="264724" y="7145741"/>
                </a:lnTo>
                <a:lnTo>
                  <a:pt x="0" y="7145741"/>
                </a:lnTo>
                <a:lnTo>
                  <a:pt x="0" y="6881036"/>
                </a:lnTo>
                <a:lnTo>
                  <a:pt x="0" y="6616332"/>
                </a:lnTo>
                <a:lnTo>
                  <a:pt x="0" y="6351629"/>
                </a:lnTo>
                <a:lnTo>
                  <a:pt x="0" y="6086925"/>
                </a:lnTo>
                <a:lnTo>
                  <a:pt x="0" y="5822221"/>
                </a:lnTo>
                <a:lnTo>
                  <a:pt x="0" y="5557517"/>
                </a:lnTo>
                <a:lnTo>
                  <a:pt x="0" y="5292813"/>
                </a:lnTo>
                <a:lnTo>
                  <a:pt x="0" y="5028109"/>
                </a:lnTo>
                <a:lnTo>
                  <a:pt x="0" y="4763405"/>
                </a:lnTo>
                <a:lnTo>
                  <a:pt x="0" y="4498701"/>
                </a:lnTo>
                <a:lnTo>
                  <a:pt x="0" y="4233998"/>
                </a:lnTo>
                <a:lnTo>
                  <a:pt x="0" y="3969294"/>
                </a:lnTo>
                <a:lnTo>
                  <a:pt x="0" y="3704590"/>
                </a:lnTo>
                <a:lnTo>
                  <a:pt x="0" y="3439886"/>
                </a:lnTo>
                <a:lnTo>
                  <a:pt x="0" y="3176446"/>
                </a:lnTo>
                <a:lnTo>
                  <a:pt x="0" y="3175182"/>
                </a:lnTo>
                <a:lnTo>
                  <a:pt x="0" y="2911743"/>
                </a:lnTo>
                <a:lnTo>
                  <a:pt x="264724" y="2911743"/>
                </a:lnTo>
                <a:lnTo>
                  <a:pt x="264724" y="2647039"/>
                </a:lnTo>
                <a:lnTo>
                  <a:pt x="529447" y="2647039"/>
                </a:lnTo>
                <a:lnTo>
                  <a:pt x="529447" y="2382336"/>
                </a:lnTo>
                <a:lnTo>
                  <a:pt x="794171" y="2382336"/>
                </a:lnTo>
                <a:lnTo>
                  <a:pt x="794171" y="2117631"/>
                </a:lnTo>
                <a:lnTo>
                  <a:pt x="1058895" y="2117631"/>
                </a:lnTo>
                <a:lnTo>
                  <a:pt x="1058895" y="1852927"/>
                </a:lnTo>
                <a:lnTo>
                  <a:pt x="1323619" y="1852927"/>
                </a:lnTo>
                <a:lnTo>
                  <a:pt x="1323619" y="1588223"/>
                </a:lnTo>
                <a:lnTo>
                  <a:pt x="1588342" y="1588223"/>
                </a:lnTo>
                <a:lnTo>
                  <a:pt x="1588342" y="1323519"/>
                </a:lnTo>
                <a:lnTo>
                  <a:pt x="1853066" y="1323519"/>
                </a:lnTo>
                <a:lnTo>
                  <a:pt x="1853066" y="1058816"/>
                </a:lnTo>
                <a:lnTo>
                  <a:pt x="2117790" y="1058816"/>
                </a:lnTo>
                <a:lnTo>
                  <a:pt x="2117790" y="794112"/>
                </a:lnTo>
                <a:lnTo>
                  <a:pt x="2382514" y="794112"/>
                </a:lnTo>
                <a:lnTo>
                  <a:pt x="2382514" y="529408"/>
                </a:lnTo>
                <a:lnTo>
                  <a:pt x="2647238" y="529408"/>
                </a:lnTo>
                <a:lnTo>
                  <a:pt x="2647238" y="264704"/>
                </a:lnTo>
                <a:lnTo>
                  <a:pt x="2911962" y="26470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2"/>
                </a:solidFill>
                <a:latin typeface="Josefin Sans" pitchFamily="2" charset="77"/>
              </a:defRPr>
            </a:lvl1pPr>
          </a:lstStyle>
          <a:p>
            <a:endParaRPr lang="en-SV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2588345-6638-5B46-6EBE-C83D2D39FE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61505" y="3432189"/>
            <a:ext cx="3705452" cy="5701300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E366602-33EB-01ED-B2D3-AFEAA902F0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56118" y="3580156"/>
            <a:ext cx="3414602" cy="5405367"/>
          </a:xfrm>
          <a:custGeom>
            <a:avLst/>
            <a:gdLst>
              <a:gd name="connsiteX0" fmla="*/ 2911962 w 6353370"/>
              <a:gd name="connsiteY0" fmla="*/ 0 h 10057482"/>
              <a:gd name="connsiteX1" fmla="*/ 3176686 w 6353370"/>
              <a:gd name="connsiteY1" fmla="*/ 0 h 10057482"/>
              <a:gd name="connsiteX2" fmla="*/ 3441410 w 6353370"/>
              <a:gd name="connsiteY2" fmla="*/ 0 h 10057482"/>
              <a:gd name="connsiteX3" fmla="*/ 3441410 w 6353370"/>
              <a:gd name="connsiteY3" fmla="*/ 264704 h 10057482"/>
              <a:gd name="connsiteX4" fmla="*/ 3706132 w 6353370"/>
              <a:gd name="connsiteY4" fmla="*/ 264704 h 10057482"/>
              <a:gd name="connsiteX5" fmla="*/ 3706132 w 6353370"/>
              <a:gd name="connsiteY5" fmla="*/ 529408 h 10057482"/>
              <a:gd name="connsiteX6" fmla="*/ 3970858 w 6353370"/>
              <a:gd name="connsiteY6" fmla="*/ 529408 h 10057482"/>
              <a:gd name="connsiteX7" fmla="*/ 3970858 w 6353370"/>
              <a:gd name="connsiteY7" fmla="*/ 794112 h 10057482"/>
              <a:gd name="connsiteX8" fmla="*/ 4235582 w 6353370"/>
              <a:gd name="connsiteY8" fmla="*/ 794112 h 10057482"/>
              <a:gd name="connsiteX9" fmla="*/ 4235582 w 6353370"/>
              <a:gd name="connsiteY9" fmla="*/ 1058816 h 10057482"/>
              <a:gd name="connsiteX10" fmla="*/ 4500306 w 6353370"/>
              <a:gd name="connsiteY10" fmla="*/ 1058816 h 10057482"/>
              <a:gd name="connsiteX11" fmla="*/ 4500306 w 6353370"/>
              <a:gd name="connsiteY11" fmla="*/ 1323519 h 10057482"/>
              <a:gd name="connsiteX12" fmla="*/ 4765028 w 6353370"/>
              <a:gd name="connsiteY12" fmla="*/ 1323519 h 10057482"/>
              <a:gd name="connsiteX13" fmla="*/ 4765028 w 6353370"/>
              <a:gd name="connsiteY13" fmla="*/ 1588223 h 10057482"/>
              <a:gd name="connsiteX14" fmla="*/ 5029752 w 6353370"/>
              <a:gd name="connsiteY14" fmla="*/ 1588223 h 10057482"/>
              <a:gd name="connsiteX15" fmla="*/ 5029752 w 6353370"/>
              <a:gd name="connsiteY15" fmla="*/ 1852927 h 10057482"/>
              <a:gd name="connsiteX16" fmla="*/ 5294476 w 6353370"/>
              <a:gd name="connsiteY16" fmla="*/ 1852927 h 10057482"/>
              <a:gd name="connsiteX17" fmla="*/ 5294476 w 6353370"/>
              <a:gd name="connsiteY17" fmla="*/ 2117631 h 10057482"/>
              <a:gd name="connsiteX18" fmla="*/ 5559200 w 6353370"/>
              <a:gd name="connsiteY18" fmla="*/ 2117631 h 10057482"/>
              <a:gd name="connsiteX19" fmla="*/ 5559200 w 6353370"/>
              <a:gd name="connsiteY19" fmla="*/ 2382336 h 10057482"/>
              <a:gd name="connsiteX20" fmla="*/ 5823922 w 6353370"/>
              <a:gd name="connsiteY20" fmla="*/ 2382336 h 10057482"/>
              <a:gd name="connsiteX21" fmla="*/ 5823922 w 6353370"/>
              <a:gd name="connsiteY21" fmla="*/ 2647039 h 10057482"/>
              <a:gd name="connsiteX22" fmla="*/ 6088646 w 6353370"/>
              <a:gd name="connsiteY22" fmla="*/ 2647039 h 10057482"/>
              <a:gd name="connsiteX23" fmla="*/ 6088646 w 6353370"/>
              <a:gd name="connsiteY23" fmla="*/ 2911743 h 10057482"/>
              <a:gd name="connsiteX24" fmla="*/ 6353370 w 6353370"/>
              <a:gd name="connsiteY24" fmla="*/ 2911743 h 10057482"/>
              <a:gd name="connsiteX25" fmla="*/ 6353370 w 6353370"/>
              <a:gd name="connsiteY25" fmla="*/ 3175182 h 10057482"/>
              <a:gd name="connsiteX26" fmla="*/ 6353370 w 6353370"/>
              <a:gd name="connsiteY26" fmla="*/ 3176446 h 10057482"/>
              <a:gd name="connsiteX27" fmla="*/ 6353370 w 6353370"/>
              <a:gd name="connsiteY27" fmla="*/ 3439886 h 10057482"/>
              <a:gd name="connsiteX28" fmla="*/ 6353370 w 6353370"/>
              <a:gd name="connsiteY28" fmla="*/ 3704590 h 10057482"/>
              <a:gd name="connsiteX29" fmla="*/ 6353370 w 6353370"/>
              <a:gd name="connsiteY29" fmla="*/ 3969294 h 10057482"/>
              <a:gd name="connsiteX30" fmla="*/ 6353370 w 6353370"/>
              <a:gd name="connsiteY30" fmla="*/ 4233998 h 10057482"/>
              <a:gd name="connsiteX31" fmla="*/ 6353370 w 6353370"/>
              <a:gd name="connsiteY31" fmla="*/ 4498701 h 10057482"/>
              <a:gd name="connsiteX32" fmla="*/ 6353370 w 6353370"/>
              <a:gd name="connsiteY32" fmla="*/ 4763405 h 10057482"/>
              <a:gd name="connsiteX33" fmla="*/ 6353370 w 6353370"/>
              <a:gd name="connsiteY33" fmla="*/ 5028109 h 10057482"/>
              <a:gd name="connsiteX34" fmla="*/ 6353370 w 6353370"/>
              <a:gd name="connsiteY34" fmla="*/ 5292813 h 10057482"/>
              <a:gd name="connsiteX35" fmla="*/ 6353370 w 6353370"/>
              <a:gd name="connsiteY35" fmla="*/ 5557517 h 10057482"/>
              <a:gd name="connsiteX36" fmla="*/ 6353370 w 6353370"/>
              <a:gd name="connsiteY36" fmla="*/ 5822221 h 10057482"/>
              <a:gd name="connsiteX37" fmla="*/ 6353370 w 6353370"/>
              <a:gd name="connsiteY37" fmla="*/ 6086925 h 10057482"/>
              <a:gd name="connsiteX38" fmla="*/ 6353370 w 6353370"/>
              <a:gd name="connsiteY38" fmla="*/ 6351629 h 10057482"/>
              <a:gd name="connsiteX39" fmla="*/ 6353370 w 6353370"/>
              <a:gd name="connsiteY39" fmla="*/ 6616332 h 10057482"/>
              <a:gd name="connsiteX40" fmla="*/ 6353370 w 6353370"/>
              <a:gd name="connsiteY40" fmla="*/ 6881036 h 10057482"/>
              <a:gd name="connsiteX41" fmla="*/ 6353370 w 6353370"/>
              <a:gd name="connsiteY41" fmla="*/ 7145741 h 10057482"/>
              <a:gd name="connsiteX42" fmla="*/ 6088646 w 6353370"/>
              <a:gd name="connsiteY42" fmla="*/ 7145741 h 10057482"/>
              <a:gd name="connsiteX43" fmla="*/ 6088646 w 6353370"/>
              <a:gd name="connsiteY43" fmla="*/ 7410444 h 10057482"/>
              <a:gd name="connsiteX44" fmla="*/ 5823922 w 6353370"/>
              <a:gd name="connsiteY44" fmla="*/ 7410444 h 10057482"/>
              <a:gd name="connsiteX45" fmla="*/ 5823922 w 6353370"/>
              <a:gd name="connsiteY45" fmla="*/ 7675148 h 10057482"/>
              <a:gd name="connsiteX46" fmla="*/ 5559200 w 6353370"/>
              <a:gd name="connsiteY46" fmla="*/ 7675148 h 10057482"/>
              <a:gd name="connsiteX47" fmla="*/ 5559200 w 6353370"/>
              <a:gd name="connsiteY47" fmla="*/ 7939852 h 10057482"/>
              <a:gd name="connsiteX48" fmla="*/ 5294476 w 6353370"/>
              <a:gd name="connsiteY48" fmla="*/ 7939852 h 10057482"/>
              <a:gd name="connsiteX49" fmla="*/ 5294476 w 6353370"/>
              <a:gd name="connsiteY49" fmla="*/ 8204556 h 10057482"/>
              <a:gd name="connsiteX50" fmla="*/ 5029752 w 6353370"/>
              <a:gd name="connsiteY50" fmla="*/ 8204556 h 10057482"/>
              <a:gd name="connsiteX51" fmla="*/ 5029752 w 6353370"/>
              <a:gd name="connsiteY51" fmla="*/ 8469259 h 10057482"/>
              <a:gd name="connsiteX52" fmla="*/ 4765028 w 6353370"/>
              <a:gd name="connsiteY52" fmla="*/ 8469259 h 10057482"/>
              <a:gd name="connsiteX53" fmla="*/ 4765028 w 6353370"/>
              <a:gd name="connsiteY53" fmla="*/ 8733963 h 10057482"/>
              <a:gd name="connsiteX54" fmla="*/ 4500306 w 6353370"/>
              <a:gd name="connsiteY54" fmla="*/ 8733963 h 10057482"/>
              <a:gd name="connsiteX55" fmla="*/ 4500306 w 6353370"/>
              <a:gd name="connsiteY55" fmla="*/ 8998667 h 10057482"/>
              <a:gd name="connsiteX56" fmla="*/ 4235582 w 6353370"/>
              <a:gd name="connsiteY56" fmla="*/ 8998667 h 10057482"/>
              <a:gd name="connsiteX57" fmla="*/ 4235582 w 6353370"/>
              <a:gd name="connsiteY57" fmla="*/ 9263371 h 10057482"/>
              <a:gd name="connsiteX58" fmla="*/ 3970858 w 6353370"/>
              <a:gd name="connsiteY58" fmla="*/ 9263371 h 10057482"/>
              <a:gd name="connsiteX59" fmla="*/ 3970858 w 6353370"/>
              <a:gd name="connsiteY59" fmla="*/ 9528075 h 10057482"/>
              <a:gd name="connsiteX60" fmla="*/ 3706132 w 6353370"/>
              <a:gd name="connsiteY60" fmla="*/ 9528075 h 10057482"/>
              <a:gd name="connsiteX61" fmla="*/ 3706132 w 6353370"/>
              <a:gd name="connsiteY61" fmla="*/ 9792778 h 10057482"/>
              <a:gd name="connsiteX62" fmla="*/ 3441410 w 6353370"/>
              <a:gd name="connsiteY62" fmla="*/ 9792778 h 10057482"/>
              <a:gd name="connsiteX63" fmla="*/ 3441410 w 6353370"/>
              <a:gd name="connsiteY63" fmla="*/ 10057482 h 10057482"/>
              <a:gd name="connsiteX64" fmla="*/ 3176686 w 6353370"/>
              <a:gd name="connsiteY64" fmla="*/ 10057482 h 10057482"/>
              <a:gd name="connsiteX65" fmla="*/ 2911962 w 6353370"/>
              <a:gd name="connsiteY65" fmla="*/ 10057482 h 10057482"/>
              <a:gd name="connsiteX66" fmla="*/ 2911962 w 6353370"/>
              <a:gd name="connsiteY66" fmla="*/ 9792778 h 10057482"/>
              <a:gd name="connsiteX67" fmla="*/ 2647238 w 6353370"/>
              <a:gd name="connsiteY67" fmla="*/ 9792778 h 10057482"/>
              <a:gd name="connsiteX68" fmla="*/ 2647238 w 6353370"/>
              <a:gd name="connsiteY68" fmla="*/ 9528075 h 10057482"/>
              <a:gd name="connsiteX69" fmla="*/ 2382514 w 6353370"/>
              <a:gd name="connsiteY69" fmla="*/ 9528075 h 10057482"/>
              <a:gd name="connsiteX70" fmla="*/ 2382514 w 6353370"/>
              <a:gd name="connsiteY70" fmla="*/ 9263371 h 10057482"/>
              <a:gd name="connsiteX71" fmla="*/ 2117790 w 6353370"/>
              <a:gd name="connsiteY71" fmla="*/ 9263371 h 10057482"/>
              <a:gd name="connsiteX72" fmla="*/ 2117790 w 6353370"/>
              <a:gd name="connsiteY72" fmla="*/ 8998667 h 10057482"/>
              <a:gd name="connsiteX73" fmla="*/ 1853066 w 6353370"/>
              <a:gd name="connsiteY73" fmla="*/ 8998667 h 10057482"/>
              <a:gd name="connsiteX74" fmla="*/ 1853066 w 6353370"/>
              <a:gd name="connsiteY74" fmla="*/ 8733963 h 10057482"/>
              <a:gd name="connsiteX75" fmla="*/ 1588342 w 6353370"/>
              <a:gd name="connsiteY75" fmla="*/ 8733963 h 10057482"/>
              <a:gd name="connsiteX76" fmla="*/ 1588342 w 6353370"/>
              <a:gd name="connsiteY76" fmla="*/ 8469259 h 10057482"/>
              <a:gd name="connsiteX77" fmla="*/ 1323619 w 6353370"/>
              <a:gd name="connsiteY77" fmla="*/ 8469259 h 10057482"/>
              <a:gd name="connsiteX78" fmla="*/ 1323619 w 6353370"/>
              <a:gd name="connsiteY78" fmla="*/ 8204556 h 10057482"/>
              <a:gd name="connsiteX79" fmla="*/ 1058895 w 6353370"/>
              <a:gd name="connsiteY79" fmla="*/ 8204556 h 10057482"/>
              <a:gd name="connsiteX80" fmla="*/ 1058895 w 6353370"/>
              <a:gd name="connsiteY80" fmla="*/ 7939852 h 10057482"/>
              <a:gd name="connsiteX81" fmla="*/ 794171 w 6353370"/>
              <a:gd name="connsiteY81" fmla="*/ 7939852 h 10057482"/>
              <a:gd name="connsiteX82" fmla="*/ 794171 w 6353370"/>
              <a:gd name="connsiteY82" fmla="*/ 7675148 h 10057482"/>
              <a:gd name="connsiteX83" fmla="*/ 529447 w 6353370"/>
              <a:gd name="connsiteY83" fmla="*/ 7675148 h 10057482"/>
              <a:gd name="connsiteX84" fmla="*/ 529447 w 6353370"/>
              <a:gd name="connsiteY84" fmla="*/ 7410444 h 10057482"/>
              <a:gd name="connsiteX85" fmla="*/ 264724 w 6353370"/>
              <a:gd name="connsiteY85" fmla="*/ 7410444 h 10057482"/>
              <a:gd name="connsiteX86" fmla="*/ 264724 w 6353370"/>
              <a:gd name="connsiteY86" fmla="*/ 7145741 h 10057482"/>
              <a:gd name="connsiteX87" fmla="*/ 0 w 6353370"/>
              <a:gd name="connsiteY87" fmla="*/ 7145741 h 10057482"/>
              <a:gd name="connsiteX88" fmla="*/ 0 w 6353370"/>
              <a:gd name="connsiteY88" fmla="*/ 6881036 h 10057482"/>
              <a:gd name="connsiteX89" fmla="*/ 0 w 6353370"/>
              <a:gd name="connsiteY89" fmla="*/ 6616332 h 10057482"/>
              <a:gd name="connsiteX90" fmla="*/ 0 w 6353370"/>
              <a:gd name="connsiteY90" fmla="*/ 6351629 h 10057482"/>
              <a:gd name="connsiteX91" fmla="*/ 0 w 6353370"/>
              <a:gd name="connsiteY91" fmla="*/ 6086925 h 10057482"/>
              <a:gd name="connsiteX92" fmla="*/ 0 w 6353370"/>
              <a:gd name="connsiteY92" fmla="*/ 5822221 h 10057482"/>
              <a:gd name="connsiteX93" fmla="*/ 0 w 6353370"/>
              <a:gd name="connsiteY93" fmla="*/ 5557517 h 10057482"/>
              <a:gd name="connsiteX94" fmla="*/ 0 w 6353370"/>
              <a:gd name="connsiteY94" fmla="*/ 5292813 h 10057482"/>
              <a:gd name="connsiteX95" fmla="*/ 0 w 6353370"/>
              <a:gd name="connsiteY95" fmla="*/ 5028109 h 10057482"/>
              <a:gd name="connsiteX96" fmla="*/ 0 w 6353370"/>
              <a:gd name="connsiteY96" fmla="*/ 4763405 h 10057482"/>
              <a:gd name="connsiteX97" fmla="*/ 0 w 6353370"/>
              <a:gd name="connsiteY97" fmla="*/ 4498701 h 10057482"/>
              <a:gd name="connsiteX98" fmla="*/ 0 w 6353370"/>
              <a:gd name="connsiteY98" fmla="*/ 4233998 h 10057482"/>
              <a:gd name="connsiteX99" fmla="*/ 0 w 6353370"/>
              <a:gd name="connsiteY99" fmla="*/ 3969294 h 10057482"/>
              <a:gd name="connsiteX100" fmla="*/ 0 w 6353370"/>
              <a:gd name="connsiteY100" fmla="*/ 3704590 h 10057482"/>
              <a:gd name="connsiteX101" fmla="*/ 0 w 6353370"/>
              <a:gd name="connsiteY101" fmla="*/ 3439886 h 10057482"/>
              <a:gd name="connsiteX102" fmla="*/ 0 w 6353370"/>
              <a:gd name="connsiteY102" fmla="*/ 3176446 h 10057482"/>
              <a:gd name="connsiteX103" fmla="*/ 0 w 6353370"/>
              <a:gd name="connsiteY103" fmla="*/ 3175182 h 10057482"/>
              <a:gd name="connsiteX104" fmla="*/ 0 w 6353370"/>
              <a:gd name="connsiteY104" fmla="*/ 2911743 h 10057482"/>
              <a:gd name="connsiteX105" fmla="*/ 264724 w 6353370"/>
              <a:gd name="connsiteY105" fmla="*/ 2911743 h 10057482"/>
              <a:gd name="connsiteX106" fmla="*/ 264724 w 6353370"/>
              <a:gd name="connsiteY106" fmla="*/ 2647039 h 10057482"/>
              <a:gd name="connsiteX107" fmla="*/ 529447 w 6353370"/>
              <a:gd name="connsiteY107" fmla="*/ 2647039 h 10057482"/>
              <a:gd name="connsiteX108" fmla="*/ 529447 w 6353370"/>
              <a:gd name="connsiteY108" fmla="*/ 2382336 h 10057482"/>
              <a:gd name="connsiteX109" fmla="*/ 794171 w 6353370"/>
              <a:gd name="connsiteY109" fmla="*/ 2382336 h 10057482"/>
              <a:gd name="connsiteX110" fmla="*/ 794171 w 6353370"/>
              <a:gd name="connsiteY110" fmla="*/ 2117631 h 10057482"/>
              <a:gd name="connsiteX111" fmla="*/ 1058895 w 6353370"/>
              <a:gd name="connsiteY111" fmla="*/ 2117631 h 10057482"/>
              <a:gd name="connsiteX112" fmla="*/ 1058895 w 6353370"/>
              <a:gd name="connsiteY112" fmla="*/ 1852927 h 10057482"/>
              <a:gd name="connsiteX113" fmla="*/ 1323619 w 6353370"/>
              <a:gd name="connsiteY113" fmla="*/ 1852927 h 10057482"/>
              <a:gd name="connsiteX114" fmla="*/ 1323619 w 6353370"/>
              <a:gd name="connsiteY114" fmla="*/ 1588223 h 10057482"/>
              <a:gd name="connsiteX115" fmla="*/ 1588342 w 6353370"/>
              <a:gd name="connsiteY115" fmla="*/ 1588223 h 10057482"/>
              <a:gd name="connsiteX116" fmla="*/ 1588342 w 6353370"/>
              <a:gd name="connsiteY116" fmla="*/ 1323519 h 10057482"/>
              <a:gd name="connsiteX117" fmla="*/ 1853066 w 6353370"/>
              <a:gd name="connsiteY117" fmla="*/ 1323519 h 10057482"/>
              <a:gd name="connsiteX118" fmla="*/ 1853066 w 6353370"/>
              <a:gd name="connsiteY118" fmla="*/ 1058816 h 10057482"/>
              <a:gd name="connsiteX119" fmla="*/ 2117790 w 6353370"/>
              <a:gd name="connsiteY119" fmla="*/ 1058816 h 10057482"/>
              <a:gd name="connsiteX120" fmla="*/ 2117790 w 6353370"/>
              <a:gd name="connsiteY120" fmla="*/ 794112 h 10057482"/>
              <a:gd name="connsiteX121" fmla="*/ 2382514 w 6353370"/>
              <a:gd name="connsiteY121" fmla="*/ 794112 h 10057482"/>
              <a:gd name="connsiteX122" fmla="*/ 2382514 w 6353370"/>
              <a:gd name="connsiteY122" fmla="*/ 529408 h 10057482"/>
              <a:gd name="connsiteX123" fmla="*/ 2647238 w 6353370"/>
              <a:gd name="connsiteY123" fmla="*/ 529408 h 10057482"/>
              <a:gd name="connsiteX124" fmla="*/ 2647238 w 6353370"/>
              <a:gd name="connsiteY124" fmla="*/ 264704 h 10057482"/>
              <a:gd name="connsiteX125" fmla="*/ 2911962 w 6353370"/>
              <a:gd name="connsiteY125" fmla="*/ 264704 h 10057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353370" h="10057482">
                <a:moveTo>
                  <a:pt x="2911962" y="0"/>
                </a:moveTo>
                <a:lnTo>
                  <a:pt x="3176686" y="0"/>
                </a:lnTo>
                <a:lnTo>
                  <a:pt x="3441410" y="0"/>
                </a:lnTo>
                <a:lnTo>
                  <a:pt x="3441410" y="264704"/>
                </a:lnTo>
                <a:lnTo>
                  <a:pt x="3706132" y="264704"/>
                </a:lnTo>
                <a:lnTo>
                  <a:pt x="3706132" y="529408"/>
                </a:lnTo>
                <a:lnTo>
                  <a:pt x="3970858" y="529408"/>
                </a:lnTo>
                <a:lnTo>
                  <a:pt x="3970858" y="794112"/>
                </a:lnTo>
                <a:lnTo>
                  <a:pt x="4235582" y="794112"/>
                </a:lnTo>
                <a:lnTo>
                  <a:pt x="4235582" y="1058816"/>
                </a:lnTo>
                <a:lnTo>
                  <a:pt x="4500306" y="1058816"/>
                </a:lnTo>
                <a:lnTo>
                  <a:pt x="4500306" y="1323519"/>
                </a:lnTo>
                <a:lnTo>
                  <a:pt x="4765028" y="1323519"/>
                </a:lnTo>
                <a:lnTo>
                  <a:pt x="4765028" y="1588223"/>
                </a:lnTo>
                <a:lnTo>
                  <a:pt x="5029752" y="1588223"/>
                </a:lnTo>
                <a:lnTo>
                  <a:pt x="5029752" y="1852927"/>
                </a:lnTo>
                <a:lnTo>
                  <a:pt x="5294476" y="1852927"/>
                </a:lnTo>
                <a:lnTo>
                  <a:pt x="5294476" y="2117631"/>
                </a:lnTo>
                <a:lnTo>
                  <a:pt x="5559200" y="2117631"/>
                </a:lnTo>
                <a:lnTo>
                  <a:pt x="5559200" y="2382336"/>
                </a:lnTo>
                <a:lnTo>
                  <a:pt x="5823922" y="2382336"/>
                </a:lnTo>
                <a:lnTo>
                  <a:pt x="5823922" y="2647039"/>
                </a:lnTo>
                <a:lnTo>
                  <a:pt x="6088646" y="2647039"/>
                </a:lnTo>
                <a:lnTo>
                  <a:pt x="6088646" y="2911743"/>
                </a:lnTo>
                <a:lnTo>
                  <a:pt x="6353370" y="2911743"/>
                </a:lnTo>
                <a:lnTo>
                  <a:pt x="6353370" y="3175182"/>
                </a:lnTo>
                <a:lnTo>
                  <a:pt x="6353370" y="3176446"/>
                </a:lnTo>
                <a:lnTo>
                  <a:pt x="6353370" y="3439886"/>
                </a:lnTo>
                <a:lnTo>
                  <a:pt x="6353370" y="3704590"/>
                </a:lnTo>
                <a:lnTo>
                  <a:pt x="6353370" y="3969294"/>
                </a:lnTo>
                <a:lnTo>
                  <a:pt x="6353370" y="4233998"/>
                </a:lnTo>
                <a:lnTo>
                  <a:pt x="6353370" y="4498701"/>
                </a:lnTo>
                <a:lnTo>
                  <a:pt x="6353370" y="4763405"/>
                </a:lnTo>
                <a:lnTo>
                  <a:pt x="6353370" y="5028109"/>
                </a:lnTo>
                <a:lnTo>
                  <a:pt x="6353370" y="5292813"/>
                </a:lnTo>
                <a:lnTo>
                  <a:pt x="6353370" y="5557517"/>
                </a:lnTo>
                <a:lnTo>
                  <a:pt x="6353370" y="5822221"/>
                </a:lnTo>
                <a:lnTo>
                  <a:pt x="6353370" y="6086925"/>
                </a:lnTo>
                <a:lnTo>
                  <a:pt x="6353370" y="6351629"/>
                </a:lnTo>
                <a:lnTo>
                  <a:pt x="6353370" y="6616332"/>
                </a:lnTo>
                <a:lnTo>
                  <a:pt x="6353370" y="6881036"/>
                </a:lnTo>
                <a:lnTo>
                  <a:pt x="6353370" y="7145741"/>
                </a:lnTo>
                <a:lnTo>
                  <a:pt x="6088646" y="7145741"/>
                </a:lnTo>
                <a:lnTo>
                  <a:pt x="6088646" y="7410444"/>
                </a:lnTo>
                <a:lnTo>
                  <a:pt x="5823922" y="7410444"/>
                </a:lnTo>
                <a:lnTo>
                  <a:pt x="5823922" y="7675148"/>
                </a:lnTo>
                <a:lnTo>
                  <a:pt x="5559200" y="7675148"/>
                </a:lnTo>
                <a:lnTo>
                  <a:pt x="5559200" y="7939852"/>
                </a:lnTo>
                <a:lnTo>
                  <a:pt x="5294476" y="7939852"/>
                </a:lnTo>
                <a:lnTo>
                  <a:pt x="5294476" y="8204556"/>
                </a:lnTo>
                <a:lnTo>
                  <a:pt x="5029752" y="8204556"/>
                </a:lnTo>
                <a:lnTo>
                  <a:pt x="5029752" y="8469259"/>
                </a:lnTo>
                <a:lnTo>
                  <a:pt x="4765028" y="8469259"/>
                </a:lnTo>
                <a:lnTo>
                  <a:pt x="4765028" y="8733963"/>
                </a:lnTo>
                <a:lnTo>
                  <a:pt x="4500306" y="8733963"/>
                </a:lnTo>
                <a:lnTo>
                  <a:pt x="4500306" y="8998667"/>
                </a:lnTo>
                <a:lnTo>
                  <a:pt x="4235582" y="8998667"/>
                </a:lnTo>
                <a:lnTo>
                  <a:pt x="4235582" y="9263371"/>
                </a:lnTo>
                <a:lnTo>
                  <a:pt x="3970858" y="9263371"/>
                </a:lnTo>
                <a:lnTo>
                  <a:pt x="3970858" y="9528075"/>
                </a:lnTo>
                <a:lnTo>
                  <a:pt x="3706132" y="9528075"/>
                </a:lnTo>
                <a:lnTo>
                  <a:pt x="3706132" y="9792778"/>
                </a:lnTo>
                <a:lnTo>
                  <a:pt x="3441410" y="9792778"/>
                </a:lnTo>
                <a:lnTo>
                  <a:pt x="3441410" y="10057482"/>
                </a:lnTo>
                <a:lnTo>
                  <a:pt x="3176686" y="10057482"/>
                </a:lnTo>
                <a:lnTo>
                  <a:pt x="2911962" y="10057482"/>
                </a:lnTo>
                <a:lnTo>
                  <a:pt x="2911962" y="9792778"/>
                </a:lnTo>
                <a:lnTo>
                  <a:pt x="2647238" y="9792778"/>
                </a:lnTo>
                <a:lnTo>
                  <a:pt x="2647238" y="9528075"/>
                </a:lnTo>
                <a:lnTo>
                  <a:pt x="2382514" y="9528075"/>
                </a:lnTo>
                <a:lnTo>
                  <a:pt x="2382514" y="9263371"/>
                </a:lnTo>
                <a:lnTo>
                  <a:pt x="2117790" y="9263371"/>
                </a:lnTo>
                <a:lnTo>
                  <a:pt x="2117790" y="8998667"/>
                </a:lnTo>
                <a:lnTo>
                  <a:pt x="1853066" y="8998667"/>
                </a:lnTo>
                <a:lnTo>
                  <a:pt x="1853066" y="8733963"/>
                </a:lnTo>
                <a:lnTo>
                  <a:pt x="1588342" y="8733963"/>
                </a:lnTo>
                <a:lnTo>
                  <a:pt x="1588342" y="8469259"/>
                </a:lnTo>
                <a:lnTo>
                  <a:pt x="1323619" y="8469259"/>
                </a:lnTo>
                <a:lnTo>
                  <a:pt x="1323619" y="8204556"/>
                </a:lnTo>
                <a:lnTo>
                  <a:pt x="1058895" y="8204556"/>
                </a:lnTo>
                <a:lnTo>
                  <a:pt x="1058895" y="7939852"/>
                </a:lnTo>
                <a:lnTo>
                  <a:pt x="794171" y="7939852"/>
                </a:lnTo>
                <a:lnTo>
                  <a:pt x="794171" y="7675148"/>
                </a:lnTo>
                <a:lnTo>
                  <a:pt x="529447" y="7675148"/>
                </a:lnTo>
                <a:lnTo>
                  <a:pt x="529447" y="7410444"/>
                </a:lnTo>
                <a:lnTo>
                  <a:pt x="264724" y="7410444"/>
                </a:lnTo>
                <a:lnTo>
                  <a:pt x="264724" y="7145741"/>
                </a:lnTo>
                <a:lnTo>
                  <a:pt x="0" y="7145741"/>
                </a:lnTo>
                <a:lnTo>
                  <a:pt x="0" y="6881036"/>
                </a:lnTo>
                <a:lnTo>
                  <a:pt x="0" y="6616332"/>
                </a:lnTo>
                <a:lnTo>
                  <a:pt x="0" y="6351629"/>
                </a:lnTo>
                <a:lnTo>
                  <a:pt x="0" y="6086925"/>
                </a:lnTo>
                <a:lnTo>
                  <a:pt x="0" y="5822221"/>
                </a:lnTo>
                <a:lnTo>
                  <a:pt x="0" y="5557517"/>
                </a:lnTo>
                <a:lnTo>
                  <a:pt x="0" y="5292813"/>
                </a:lnTo>
                <a:lnTo>
                  <a:pt x="0" y="5028109"/>
                </a:lnTo>
                <a:lnTo>
                  <a:pt x="0" y="4763405"/>
                </a:lnTo>
                <a:lnTo>
                  <a:pt x="0" y="4498701"/>
                </a:lnTo>
                <a:lnTo>
                  <a:pt x="0" y="4233998"/>
                </a:lnTo>
                <a:lnTo>
                  <a:pt x="0" y="3969294"/>
                </a:lnTo>
                <a:lnTo>
                  <a:pt x="0" y="3704590"/>
                </a:lnTo>
                <a:lnTo>
                  <a:pt x="0" y="3439886"/>
                </a:lnTo>
                <a:lnTo>
                  <a:pt x="0" y="3176446"/>
                </a:lnTo>
                <a:lnTo>
                  <a:pt x="0" y="3175182"/>
                </a:lnTo>
                <a:lnTo>
                  <a:pt x="0" y="2911743"/>
                </a:lnTo>
                <a:lnTo>
                  <a:pt x="264724" y="2911743"/>
                </a:lnTo>
                <a:lnTo>
                  <a:pt x="264724" y="2647039"/>
                </a:lnTo>
                <a:lnTo>
                  <a:pt x="529447" y="2647039"/>
                </a:lnTo>
                <a:lnTo>
                  <a:pt x="529447" y="2382336"/>
                </a:lnTo>
                <a:lnTo>
                  <a:pt x="794171" y="2382336"/>
                </a:lnTo>
                <a:lnTo>
                  <a:pt x="794171" y="2117631"/>
                </a:lnTo>
                <a:lnTo>
                  <a:pt x="1058895" y="2117631"/>
                </a:lnTo>
                <a:lnTo>
                  <a:pt x="1058895" y="1852927"/>
                </a:lnTo>
                <a:lnTo>
                  <a:pt x="1323619" y="1852927"/>
                </a:lnTo>
                <a:lnTo>
                  <a:pt x="1323619" y="1588223"/>
                </a:lnTo>
                <a:lnTo>
                  <a:pt x="1588342" y="1588223"/>
                </a:lnTo>
                <a:lnTo>
                  <a:pt x="1588342" y="1323519"/>
                </a:lnTo>
                <a:lnTo>
                  <a:pt x="1853066" y="1323519"/>
                </a:lnTo>
                <a:lnTo>
                  <a:pt x="1853066" y="1058816"/>
                </a:lnTo>
                <a:lnTo>
                  <a:pt x="2117790" y="1058816"/>
                </a:lnTo>
                <a:lnTo>
                  <a:pt x="2117790" y="794112"/>
                </a:lnTo>
                <a:lnTo>
                  <a:pt x="2382514" y="794112"/>
                </a:lnTo>
                <a:lnTo>
                  <a:pt x="2382514" y="529408"/>
                </a:lnTo>
                <a:lnTo>
                  <a:pt x="2647238" y="529408"/>
                </a:lnTo>
                <a:lnTo>
                  <a:pt x="2647238" y="264704"/>
                </a:lnTo>
                <a:lnTo>
                  <a:pt x="2911962" y="26470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2"/>
                </a:solidFill>
                <a:latin typeface="Josefin Sans" pitchFamily="2" charset="77"/>
              </a:defRPr>
            </a:lvl1pPr>
          </a:lstStyle>
          <a:p>
            <a:endParaRPr lang="en-SV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140FC0F-E8F5-8C7C-D487-8ACFB25385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10693" y="3432189"/>
            <a:ext cx="3705452" cy="570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7548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sktop Devic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roup 152">
            <a:extLst>
              <a:ext uri="{FF2B5EF4-FFF2-40B4-BE49-F238E27FC236}">
                <a16:creationId xmlns:a16="http://schemas.microsoft.com/office/drawing/2014/main" id="{6D8BEC2B-B2E8-522B-88C3-BEF083C5E6AC}"/>
              </a:ext>
            </a:extLst>
          </p:cNvPr>
          <p:cNvGrpSpPr/>
          <p:nvPr userDrawn="1"/>
        </p:nvGrpSpPr>
        <p:grpSpPr>
          <a:xfrm>
            <a:off x="5151309" y="1206500"/>
            <a:ext cx="14075032" cy="7950200"/>
            <a:chOff x="12848246" y="3401528"/>
            <a:chExt cx="5934809" cy="3407018"/>
          </a:xfrm>
        </p:grpSpPr>
        <p:sp>
          <p:nvSpPr>
            <p:cNvPr id="154" name="Freeform 153">
              <a:extLst>
                <a:ext uri="{FF2B5EF4-FFF2-40B4-BE49-F238E27FC236}">
                  <a16:creationId xmlns:a16="http://schemas.microsoft.com/office/drawing/2014/main" id="{A3D31114-7411-9868-7194-4953A24438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92272" y="3412520"/>
              <a:ext cx="4846761" cy="3264145"/>
            </a:xfrm>
            <a:custGeom>
              <a:avLst/>
              <a:gdLst>
                <a:gd name="T0" fmla="*/ 3883 w 3890"/>
                <a:gd name="T1" fmla="*/ 121 h 2620"/>
                <a:gd name="T2" fmla="*/ 3883 w 3890"/>
                <a:gd name="T3" fmla="*/ 121 h 2620"/>
                <a:gd name="T4" fmla="*/ 3763 w 3890"/>
                <a:gd name="T5" fmla="*/ 0 h 2620"/>
                <a:gd name="T6" fmla="*/ 126 w 3890"/>
                <a:gd name="T7" fmla="*/ 0 h 2620"/>
                <a:gd name="T8" fmla="*/ 126 w 3890"/>
                <a:gd name="T9" fmla="*/ 0 h 2620"/>
                <a:gd name="T10" fmla="*/ 4 w 3890"/>
                <a:gd name="T11" fmla="*/ 121 h 2620"/>
                <a:gd name="T12" fmla="*/ 4 w 3890"/>
                <a:gd name="T13" fmla="*/ 2619 h 2620"/>
                <a:gd name="T14" fmla="*/ 0 w 3890"/>
                <a:gd name="T15" fmla="*/ 2619 h 2620"/>
                <a:gd name="T16" fmla="*/ 0 w 3890"/>
                <a:gd name="T17" fmla="*/ 2619 h 2620"/>
                <a:gd name="T18" fmla="*/ 3889 w 3890"/>
                <a:gd name="T19" fmla="*/ 2619 h 2620"/>
                <a:gd name="T20" fmla="*/ 3889 w 3890"/>
                <a:gd name="T21" fmla="*/ 2619 h 2620"/>
                <a:gd name="T22" fmla="*/ 3883 w 3890"/>
                <a:gd name="T23" fmla="*/ 2619 h 2620"/>
                <a:gd name="T24" fmla="*/ 3883 w 3890"/>
                <a:gd name="T25" fmla="*/ 121 h 2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90" h="2620">
                  <a:moveTo>
                    <a:pt x="3883" y="121"/>
                  </a:moveTo>
                  <a:lnTo>
                    <a:pt x="3883" y="121"/>
                  </a:lnTo>
                  <a:cubicBezTo>
                    <a:pt x="3883" y="54"/>
                    <a:pt x="3829" y="0"/>
                    <a:pt x="3763" y="0"/>
                  </a:cubicBezTo>
                  <a:lnTo>
                    <a:pt x="126" y="0"/>
                  </a:lnTo>
                  <a:lnTo>
                    <a:pt x="126" y="0"/>
                  </a:lnTo>
                  <a:cubicBezTo>
                    <a:pt x="59" y="0"/>
                    <a:pt x="4" y="54"/>
                    <a:pt x="4" y="121"/>
                  </a:cubicBezTo>
                  <a:lnTo>
                    <a:pt x="4" y="2619"/>
                  </a:lnTo>
                  <a:lnTo>
                    <a:pt x="0" y="2619"/>
                  </a:lnTo>
                  <a:lnTo>
                    <a:pt x="0" y="2619"/>
                  </a:lnTo>
                  <a:lnTo>
                    <a:pt x="3889" y="2619"/>
                  </a:lnTo>
                  <a:lnTo>
                    <a:pt x="3889" y="2619"/>
                  </a:lnTo>
                  <a:lnTo>
                    <a:pt x="3883" y="2619"/>
                  </a:lnTo>
                  <a:lnTo>
                    <a:pt x="3883" y="121"/>
                  </a:lnTo>
                </a:path>
              </a:pathLst>
            </a:custGeom>
            <a:solidFill>
              <a:srgbClr val="02020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5" name="Freeform 154">
              <a:extLst>
                <a:ext uri="{FF2B5EF4-FFF2-40B4-BE49-F238E27FC236}">
                  <a16:creationId xmlns:a16="http://schemas.microsoft.com/office/drawing/2014/main" id="{B8805349-D8CD-8492-DCC3-DFCF4BCCC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6775" y="3401528"/>
              <a:ext cx="4857750" cy="3275134"/>
            </a:xfrm>
            <a:custGeom>
              <a:avLst/>
              <a:gdLst>
                <a:gd name="T0" fmla="*/ 3768 w 3900"/>
                <a:gd name="T1" fmla="*/ 0 h 2630"/>
                <a:gd name="T2" fmla="*/ 131 w 3900"/>
                <a:gd name="T3" fmla="*/ 0 h 2630"/>
                <a:gd name="T4" fmla="*/ 131 w 3900"/>
                <a:gd name="T5" fmla="*/ 0 h 2630"/>
                <a:gd name="T6" fmla="*/ 0 w 3900"/>
                <a:gd name="T7" fmla="*/ 131 h 2630"/>
                <a:gd name="T8" fmla="*/ 0 w 3900"/>
                <a:gd name="T9" fmla="*/ 2629 h 2630"/>
                <a:gd name="T10" fmla="*/ 5 w 3900"/>
                <a:gd name="T11" fmla="*/ 2629 h 2630"/>
                <a:gd name="T12" fmla="*/ 9 w 3900"/>
                <a:gd name="T13" fmla="*/ 2629 h 2630"/>
                <a:gd name="T14" fmla="*/ 9 w 3900"/>
                <a:gd name="T15" fmla="*/ 131 h 2630"/>
                <a:gd name="T16" fmla="*/ 9 w 3900"/>
                <a:gd name="T17" fmla="*/ 131 h 2630"/>
                <a:gd name="T18" fmla="*/ 131 w 3900"/>
                <a:gd name="T19" fmla="*/ 10 h 2630"/>
                <a:gd name="T20" fmla="*/ 3768 w 3900"/>
                <a:gd name="T21" fmla="*/ 10 h 2630"/>
                <a:gd name="T22" fmla="*/ 3768 w 3900"/>
                <a:gd name="T23" fmla="*/ 10 h 2630"/>
                <a:gd name="T24" fmla="*/ 3888 w 3900"/>
                <a:gd name="T25" fmla="*/ 131 h 2630"/>
                <a:gd name="T26" fmla="*/ 3888 w 3900"/>
                <a:gd name="T27" fmla="*/ 2629 h 2630"/>
                <a:gd name="T28" fmla="*/ 3894 w 3900"/>
                <a:gd name="T29" fmla="*/ 2629 h 2630"/>
                <a:gd name="T30" fmla="*/ 3899 w 3900"/>
                <a:gd name="T31" fmla="*/ 2629 h 2630"/>
                <a:gd name="T32" fmla="*/ 3899 w 3900"/>
                <a:gd name="T33" fmla="*/ 131 h 2630"/>
                <a:gd name="T34" fmla="*/ 3899 w 3900"/>
                <a:gd name="T35" fmla="*/ 131 h 2630"/>
                <a:gd name="T36" fmla="*/ 3768 w 3900"/>
                <a:gd name="T37" fmla="*/ 0 h 2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00" h="2630">
                  <a:moveTo>
                    <a:pt x="3768" y="0"/>
                  </a:moveTo>
                  <a:lnTo>
                    <a:pt x="131" y="0"/>
                  </a:lnTo>
                  <a:lnTo>
                    <a:pt x="131" y="0"/>
                  </a:lnTo>
                  <a:cubicBezTo>
                    <a:pt x="58" y="0"/>
                    <a:pt x="0" y="59"/>
                    <a:pt x="0" y="131"/>
                  </a:cubicBezTo>
                  <a:lnTo>
                    <a:pt x="0" y="2629"/>
                  </a:lnTo>
                  <a:lnTo>
                    <a:pt x="5" y="2629"/>
                  </a:lnTo>
                  <a:lnTo>
                    <a:pt x="9" y="2629"/>
                  </a:lnTo>
                  <a:lnTo>
                    <a:pt x="9" y="131"/>
                  </a:lnTo>
                  <a:lnTo>
                    <a:pt x="9" y="131"/>
                  </a:lnTo>
                  <a:cubicBezTo>
                    <a:pt x="9" y="64"/>
                    <a:pt x="64" y="10"/>
                    <a:pt x="131" y="10"/>
                  </a:cubicBezTo>
                  <a:lnTo>
                    <a:pt x="3768" y="10"/>
                  </a:lnTo>
                  <a:lnTo>
                    <a:pt x="3768" y="10"/>
                  </a:lnTo>
                  <a:cubicBezTo>
                    <a:pt x="3834" y="10"/>
                    <a:pt x="3888" y="64"/>
                    <a:pt x="3888" y="131"/>
                  </a:cubicBezTo>
                  <a:lnTo>
                    <a:pt x="3888" y="2629"/>
                  </a:lnTo>
                  <a:lnTo>
                    <a:pt x="3894" y="2629"/>
                  </a:lnTo>
                  <a:lnTo>
                    <a:pt x="3899" y="2629"/>
                  </a:lnTo>
                  <a:lnTo>
                    <a:pt x="3899" y="131"/>
                  </a:lnTo>
                  <a:lnTo>
                    <a:pt x="3899" y="131"/>
                  </a:lnTo>
                  <a:cubicBezTo>
                    <a:pt x="3899" y="59"/>
                    <a:pt x="3840" y="0"/>
                    <a:pt x="3768" y="0"/>
                  </a:cubicBezTo>
                </a:path>
              </a:pathLst>
            </a:custGeom>
            <a:solidFill>
              <a:srgbClr val="7F7F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6" name="Freeform 155">
              <a:extLst>
                <a:ext uri="{FF2B5EF4-FFF2-40B4-BE49-F238E27FC236}">
                  <a16:creationId xmlns:a16="http://schemas.microsoft.com/office/drawing/2014/main" id="{DE5AF1C8-A7F1-A361-1972-CA62D02FF0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48246" y="6676662"/>
              <a:ext cx="5934809" cy="131884"/>
            </a:xfrm>
            <a:custGeom>
              <a:avLst/>
              <a:gdLst>
                <a:gd name="T0" fmla="*/ 0 w 4762"/>
                <a:gd name="T1" fmla="*/ 0 h 105"/>
                <a:gd name="T2" fmla="*/ 0 w 4762"/>
                <a:gd name="T3" fmla="*/ 0 h 105"/>
                <a:gd name="T4" fmla="*/ 104 w 4762"/>
                <a:gd name="T5" fmla="*/ 104 h 105"/>
                <a:gd name="T6" fmla="*/ 4656 w 4762"/>
                <a:gd name="T7" fmla="*/ 104 h 105"/>
                <a:gd name="T8" fmla="*/ 4656 w 4762"/>
                <a:gd name="T9" fmla="*/ 104 h 105"/>
                <a:gd name="T10" fmla="*/ 4761 w 4762"/>
                <a:gd name="T11" fmla="*/ 0 h 105"/>
                <a:gd name="T12" fmla="*/ 0 w 4762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62" h="105">
                  <a:moveTo>
                    <a:pt x="0" y="0"/>
                  </a:moveTo>
                  <a:lnTo>
                    <a:pt x="0" y="0"/>
                  </a:lnTo>
                  <a:cubicBezTo>
                    <a:pt x="0" y="58"/>
                    <a:pt x="46" y="104"/>
                    <a:pt x="104" y="104"/>
                  </a:cubicBezTo>
                  <a:lnTo>
                    <a:pt x="4656" y="104"/>
                  </a:lnTo>
                  <a:lnTo>
                    <a:pt x="4656" y="104"/>
                  </a:lnTo>
                  <a:cubicBezTo>
                    <a:pt x="4714" y="104"/>
                    <a:pt x="4761" y="58"/>
                    <a:pt x="4761" y="0"/>
                  </a:cubicBezTo>
                  <a:lnTo>
                    <a:pt x="0" y="0"/>
                  </a:lnTo>
                </a:path>
              </a:pathLst>
            </a:custGeom>
            <a:solidFill>
              <a:srgbClr val="ACAF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7" name="Freeform 156">
              <a:extLst>
                <a:ext uri="{FF2B5EF4-FFF2-40B4-BE49-F238E27FC236}">
                  <a16:creationId xmlns:a16="http://schemas.microsoft.com/office/drawing/2014/main" id="{6456532C-32CB-AD62-8F4E-88CF51B93C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0091" y="6676662"/>
              <a:ext cx="1016613" cy="60445"/>
            </a:xfrm>
            <a:custGeom>
              <a:avLst/>
              <a:gdLst>
                <a:gd name="T0" fmla="*/ 0 w 817"/>
                <a:gd name="T1" fmla="*/ 0 h 50"/>
                <a:gd name="T2" fmla="*/ 0 w 817"/>
                <a:gd name="T3" fmla="*/ 0 h 50"/>
                <a:gd name="T4" fmla="*/ 50 w 817"/>
                <a:gd name="T5" fmla="*/ 49 h 50"/>
                <a:gd name="T6" fmla="*/ 767 w 817"/>
                <a:gd name="T7" fmla="*/ 49 h 50"/>
                <a:gd name="T8" fmla="*/ 767 w 817"/>
                <a:gd name="T9" fmla="*/ 49 h 50"/>
                <a:gd name="T10" fmla="*/ 816 w 817"/>
                <a:gd name="T11" fmla="*/ 0 h 50"/>
                <a:gd name="T12" fmla="*/ 0 w 817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7" h="50">
                  <a:moveTo>
                    <a:pt x="0" y="0"/>
                  </a:moveTo>
                  <a:lnTo>
                    <a:pt x="0" y="0"/>
                  </a:lnTo>
                  <a:cubicBezTo>
                    <a:pt x="0" y="28"/>
                    <a:pt x="22" y="49"/>
                    <a:pt x="50" y="49"/>
                  </a:cubicBezTo>
                  <a:lnTo>
                    <a:pt x="767" y="49"/>
                  </a:lnTo>
                  <a:lnTo>
                    <a:pt x="767" y="49"/>
                  </a:lnTo>
                  <a:cubicBezTo>
                    <a:pt x="794" y="49"/>
                    <a:pt x="816" y="28"/>
                    <a:pt x="816" y="0"/>
                  </a:cubicBezTo>
                  <a:lnTo>
                    <a:pt x="0" y="0"/>
                  </a:ln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8" name="Freeform 157">
              <a:extLst>
                <a:ext uri="{FF2B5EF4-FFF2-40B4-BE49-F238E27FC236}">
                  <a16:creationId xmlns:a16="http://schemas.microsoft.com/office/drawing/2014/main" id="{8DFEBBA6-E1B9-548B-2955-802873CE3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82678" y="3467470"/>
              <a:ext cx="65943" cy="65943"/>
            </a:xfrm>
            <a:custGeom>
              <a:avLst/>
              <a:gdLst>
                <a:gd name="T0" fmla="*/ 26 w 54"/>
                <a:gd name="T1" fmla="*/ 0 h 54"/>
                <a:gd name="T2" fmla="*/ 26 w 54"/>
                <a:gd name="T3" fmla="*/ 0 h 54"/>
                <a:gd name="T4" fmla="*/ 0 w 54"/>
                <a:gd name="T5" fmla="*/ 27 h 54"/>
                <a:gd name="T6" fmla="*/ 0 w 54"/>
                <a:gd name="T7" fmla="*/ 27 h 54"/>
                <a:gd name="T8" fmla="*/ 26 w 54"/>
                <a:gd name="T9" fmla="*/ 53 h 54"/>
                <a:gd name="T10" fmla="*/ 26 w 54"/>
                <a:gd name="T11" fmla="*/ 53 h 54"/>
                <a:gd name="T12" fmla="*/ 53 w 54"/>
                <a:gd name="T13" fmla="*/ 27 h 54"/>
                <a:gd name="T14" fmla="*/ 53 w 54"/>
                <a:gd name="T15" fmla="*/ 27 h 54"/>
                <a:gd name="T16" fmla="*/ 26 w 54"/>
                <a:gd name="T1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26" y="0"/>
                  </a:moveTo>
                  <a:lnTo>
                    <a:pt x="26" y="0"/>
                  </a:lnTo>
                  <a:cubicBezTo>
                    <a:pt x="12" y="0"/>
                    <a:pt x="0" y="12"/>
                    <a:pt x="0" y="27"/>
                  </a:cubicBezTo>
                  <a:lnTo>
                    <a:pt x="0" y="27"/>
                  </a:lnTo>
                  <a:cubicBezTo>
                    <a:pt x="0" y="41"/>
                    <a:pt x="12" y="53"/>
                    <a:pt x="26" y="53"/>
                  </a:cubicBezTo>
                  <a:lnTo>
                    <a:pt x="26" y="53"/>
                  </a:lnTo>
                  <a:cubicBezTo>
                    <a:pt x="41" y="53"/>
                    <a:pt x="53" y="41"/>
                    <a:pt x="53" y="27"/>
                  </a:cubicBezTo>
                  <a:lnTo>
                    <a:pt x="53" y="27"/>
                  </a:lnTo>
                  <a:cubicBezTo>
                    <a:pt x="53" y="12"/>
                    <a:pt x="41" y="0"/>
                    <a:pt x="26" y="0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59" name="Freeform 158">
              <a:extLst>
                <a:ext uri="{FF2B5EF4-FFF2-40B4-BE49-F238E27FC236}">
                  <a16:creationId xmlns:a16="http://schemas.microsoft.com/office/drawing/2014/main" id="{BEB1CCED-1139-2AFC-3F39-2DFAE69463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99167" y="3483955"/>
              <a:ext cx="32972" cy="32972"/>
            </a:xfrm>
            <a:custGeom>
              <a:avLst/>
              <a:gdLst>
                <a:gd name="T0" fmla="*/ 12 w 27"/>
                <a:gd name="T1" fmla="*/ 0 h 28"/>
                <a:gd name="T2" fmla="*/ 12 w 27"/>
                <a:gd name="T3" fmla="*/ 0 h 28"/>
                <a:gd name="T4" fmla="*/ 0 w 27"/>
                <a:gd name="T5" fmla="*/ 14 h 28"/>
                <a:gd name="T6" fmla="*/ 0 w 27"/>
                <a:gd name="T7" fmla="*/ 14 h 28"/>
                <a:gd name="T8" fmla="*/ 12 w 27"/>
                <a:gd name="T9" fmla="*/ 27 h 28"/>
                <a:gd name="T10" fmla="*/ 12 w 27"/>
                <a:gd name="T11" fmla="*/ 27 h 28"/>
                <a:gd name="T12" fmla="*/ 26 w 27"/>
                <a:gd name="T13" fmla="*/ 14 h 28"/>
                <a:gd name="T14" fmla="*/ 26 w 27"/>
                <a:gd name="T15" fmla="*/ 14 h 28"/>
                <a:gd name="T16" fmla="*/ 12 w 27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8">
                  <a:moveTo>
                    <a:pt x="12" y="0"/>
                  </a:moveTo>
                  <a:lnTo>
                    <a:pt x="12" y="0"/>
                  </a:lnTo>
                  <a:cubicBezTo>
                    <a:pt x="5" y="0"/>
                    <a:pt x="0" y="6"/>
                    <a:pt x="0" y="14"/>
                  </a:cubicBezTo>
                  <a:lnTo>
                    <a:pt x="0" y="14"/>
                  </a:lnTo>
                  <a:cubicBezTo>
                    <a:pt x="0" y="21"/>
                    <a:pt x="5" y="27"/>
                    <a:pt x="12" y="27"/>
                  </a:cubicBezTo>
                  <a:lnTo>
                    <a:pt x="12" y="27"/>
                  </a:lnTo>
                  <a:cubicBezTo>
                    <a:pt x="20" y="27"/>
                    <a:pt x="26" y="21"/>
                    <a:pt x="26" y="14"/>
                  </a:cubicBezTo>
                  <a:lnTo>
                    <a:pt x="26" y="14"/>
                  </a:lnTo>
                  <a:cubicBezTo>
                    <a:pt x="26" y="6"/>
                    <a:pt x="20" y="0"/>
                    <a:pt x="12" y="0"/>
                  </a:cubicBezTo>
                </a:path>
              </a:pathLst>
            </a:custGeom>
            <a:solidFill>
              <a:srgbClr val="ADAC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  <p:sp>
          <p:nvSpPr>
            <p:cNvPr id="160" name="Freeform 159">
              <a:extLst>
                <a:ext uri="{FF2B5EF4-FFF2-40B4-BE49-F238E27FC236}">
                  <a16:creationId xmlns:a16="http://schemas.microsoft.com/office/drawing/2014/main" id="{B83DEEC6-1445-03D3-94AC-983EB3F1D2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24156" y="3610347"/>
              <a:ext cx="4588485" cy="2890471"/>
            </a:xfrm>
            <a:custGeom>
              <a:avLst/>
              <a:gdLst>
                <a:gd name="T0" fmla="*/ 0 w 3682"/>
                <a:gd name="T1" fmla="*/ 2317 h 2318"/>
                <a:gd name="T2" fmla="*/ 3681 w 3682"/>
                <a:gd name="T3" fmla="*/ 2317 h 2318"/>
                <a:gd name="T4" fmla="*/ 3681 w 3682"/>
                <a:gd name="T5" fmla="*/ 0 h 2318"/>
                <a:gd name="T6" fmla="*/ 0 w 3682"/>
                <a:gd name="T7" fmla="*/ 0 h 2318"/>
                <a:gd name="T8" fmla="*/ 0 w 3682"/>
                <a:gd name="T9" fmla="*/ 2317 h 2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82" h="2318">
                  <a:moveTo>
                    <a:pt x="0" y="2317"/>
                  </a:moveTo>
                  <a:lnTo>
                    <a:pt x="3681" y="2317"/>
                  </a:lnTo>
                  <a:lnTo>
                    <a:pt x="3681" y="0"/>
                  </a:lnTo>
                  <a:lnTo>
                    <a:pt x="0" y="0"/>
                  </a:lnTo>
                  <a:lnTo>
                    <a:pt x="0" y="2317"/>
                  </a:lnTo>
                </a:path>
              </a:pathLst>
            </a:cu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Josefin Sans Light" pitchFamily="2" charset="77"/>
              </a:endParaRPr>
            </a:p>
          </p:txBody>
        </p:sp>
      </p:grpSp>
      <p:sp>
        <p:nvSpPr>
          <p:cNvPr id="161" name="Picture Placeholder 129">
            <a:extLst>
              <a:ext uri="{FF2B5EF4-FFF2-40B4-BE49-F238E27FC236}">
                <a16:creationId xmlns:a16="http://schemas.microsoft.com/office/drawing/2014/main" id="{8CFDFBAD-C449-BB5C-6F20-285FBD1EA227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755775" y="1696682"/>
            <a:ext cx="10879130" cy="6741941"/>
          </a:xfrm>
          <a:custGeom>
            <a:avLst/>
            <a:gdLst>
              <a:gd name="connsiteX0" fmla="*/ 0 w 4587240"/>
              <a:gd name="connsiteY0" fmla="*/ 0 h 2889224"/>
              <a:gd name="connsiteX1" fmla="*/ 4587240 w 4587240"/>
              <a:gd name="connsiteY1" fmla="*/ 0 h 2889224"/>
              <a:gd name="connsiteX2" fmla="*/ 4587240 w 4587240"/>
              <a:gd name="connsiteY2" fmla="*/ 2889224 h 2889224"/>
              <a:gd name="connsiteX3" fmla="*/ 0 w 4587240"/>
              <a:gd name="connsiteY3" fmla="*/ 2889224 h 288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87240" h="2889224">
                <a:moveTo>
                  <a:pt x="0" y="0"/>
                </a:moveTo>
                <a:lnTo>
                  <a:pt x="4587240" y="0"/>
                </a:lnTo>
                <a:lnTo>
                  <a:pt x="4587240" y="2889224"/>
                </a:lnTo>
                <a:lnTo>
                  <a:pt x="0" y="2889224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 b="0" i="0">
                <a:latin typeface="Josefin Sans Light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4689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62D1FE1-9E18-BD24-59C7-059B1DA823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62407" y="2943329"/>
            <a:ext cx="7829388" cy="7829341"/>
          </a:xfrm>
          <a:custGeom>
            <a:avLst/>
            <a:gdLst>
              <a:gd name="connsiteX0" fmla="*/ 3946995 w 10656887"/>
              <a:gd name="connsiteY0" fmla="*/ 0 h 10656822"/>
              <a:gd name="connsiteX1" fmla="*/ 4341691 w 10656887"/>
              <a:gd name="connsiteY1" fmla="*/ 0 h 10656822"/>
              <a:gd name="connsiteX2" fmla="*/ 4736395 w 10656887"/>
              <a:gd name="connsiteY2" fmla="*/ 0 h 10656822"/>
              <a:gd name="connsiteX3" fmla="*/ 5131091 w 10656887"/>
              <a:gd name="connsiteY3" fmla="*/ 0 h 10656822"/>
              <a:gd name="connsiteX4" fmla="*/ 5525797 w 10656887"/>
              <a:gd name="connsiteY4" fmla="*/ 0 h 10656822"/>
              <a:gd name="connsiteX5" fmla="*/ 5920491 w 10656887"/>
              <a:gd name="connsiteY5" fmla="*/ 0 h 10656822"/>
              <a:gd name="connsiteX6" fmla="*/ 6315187 w 10656887"/>
              <a:gd name="connsiteY6" fmla="*/ 0 h 10656822"/>
              <a:gd name="connsiteX7" fmla="*/ 6709893 w 10656887"/>
              <a:gd name="connsiteY7" fmla="*/ 0 h 10656822"/>
              <a:gd name="connsiteX8" fmla="*/ 6709893 w 10656887"/>
              <a:gd name="connsiteY8" fmla="*/ 394695 h 10656822"/>
              <a:gd name="connsiteX9" fmla="*/ 7104589 w 10656887"/>
              <a:gd name="connsiteY9" fmla="*/ 394695 h 10656822"/>
              <a:gd name="connsiteX10" fmla="*/ 7499295 w 10656887"/>
              <a:gd name="connsiteY10" fmla="*/ 394695 h 10656822"/>
              <a:gd name="connsiteX11" fmla="*/ 7499295 w 10656887"/>
              <a:gd name="connsiteY11" fmla="*/ 789392 h 10656822"/>
              <a:gd name="connsiteX12" fmla="*/ 7893991 w 10656887"/>
              <a:gd name="connsiteY12" fmla="*/ 789392 h 10656822"/>
              <a:gd name="connsiteX13" fmla="*/ 8288685 w 10656887"/>
              <a:gd name="connsiteY13" fmla="*/ 789392 h 10656822"/>
              <a:gd name="connsiteX14" fmla="*/ 8288697 w 10656887"/>
              <a:gd name="connsiteY14" fmla="*/ 789392 h 10656822"/>
              <a:gd name="connsiteX15" fmla="*/ 8288697 w 10656887"/>
              <a:gd name="connsiteY15" fmla="*/ 1184085 h 10656822"/>
              <a:gd name="connsiteX16" fmla="*/ 8683391 w 10656887"/>
              <a:gd name="connsiteY16" fmla="*/ 1184085 h 10656822"/>
              <a:gd name="connsiteX17" fmla="*/ 8683391 w 10656887"/>
              <a:gd name="connsiteY17" fmla="*/ 1578792 h 10656822"/>
              <a:gd name="connsiteX18" fmla="*/ 9078087 w 10656887"/>
              <a:gd name="connsiteY18" fmla="*/ 1578792 h 10656822"/>
              <a:gd name="connsiteX19" fmla="*/ 9078087 w 10656887"/>
              <a:gd name="connsiteY19" fmla="*/ 1973487 h 10656822"/>
              <a:gd name="connsiteX20" fmla="*/ 9472791 w 10656887"/>
              <a:gd name="connsiteY20" fmla="*/ 1973487 h 10656822"/>
              <a:gd name="connsiteX21" fmla="*/ 9472791 w 10656887"/>
              <a:gd name="connsiteY21" fmla="*/ 2368183 h 10656822"/>
              <a:gd name="connsiteX22" fmla="*/ 9867487 w 10656887"/>
              <a:gd name="connsiteY22" fmla="*/ 2368183 h 10656822"/>
              <a:gd name="connsiteX23" fmla="*/ 9867487 w 10656887"/>
              <a:gd name="connsiteY23" fmla="*/ 2762877 h 10656822"/>
              <a:gd name="connsiteX24" fmla="*/ 10262183 w 10656887"/>
              <a:gd name="connsiteY24" fmla="*/ 2762877 h 10656822"/>
              <a:gd name="connsiteX25" fmla="*/ 10262183 w 10656887"/>
              <a:gd name="connsiteY25" fmla="*/ 3157573 h 10656822"/>
              <a:gd name="connsiteX26" fmla="*/ 10262183 w 10656887"/>
              <a:gd name="connsiteY26" fmla="*/ 3552278 h 10656822"/>
              <a:gd name="connsiteX27" fmla="*/ 10656887 w 10656887"/>
              <a:gd name="connsiteY27" fmla="*/ 3552278 h 10656822"/>
              <a:gd name="connsiteX28" fmla="*/ 10656887 w 10656887"/>
              <a:gd name="connsiteY28" fmla="*/ 3946973 h 10656822"/>
              <a:gd name="connsiteX29" fmla="*/ 10656887 w 10656887"/>
              <a:gd name="connsiteY29" fmla="*/ 4341669 h 10656822"/>
              <a:gd name="connsiteX30" fmla="*/ 10656887 w 10656887"/>
              <a:gd name="connsiteY30" fmla="*/ 4736363 h 10656822"/>
              <a:gd name="connsiteX31" fmla="*/ 10656887 w 10656887"/>
              <a:gd name="connsiteY31" fmla="*/ 5131059 h 10656822"/>
              <a:gd name="connsiteX32" fmla="*/ 10656887 w 10656887"/>
              <a:gd name="connsiteY32" fmla="*/ 5525765 h 10656822"/>
              <a:gd name="connsiteX33" fmla="*/ 10656887 w 10656887"/>
              <a:gd name="connsiteY33" fmla="*/ 5920459 h 10656822"/>
              <a:gd name="connsiteX34" fmla="*/ 10656887 w 10656887"/>
              <a:gd name="connsiteY34" fmla="*/ 6315155 h 10656822"/>
              <a:gd name="connsiteX35" fmla="*/ 10656887 w 10656887"/>
              <a:gd name="connsiteY35" fmla="*/ 6709851 h 10656822"/>
              <a:gd name="connsiteX36" fmla="*/ 10656887 w 10656887"/>
              <a:gd name="connsiteY36" fmla="*/ 7104545 h 10656822"/>
              <a:gd name="connsiteX37" fmla="*/ 10262183 w 10656887"/>
              <a:gd name="connsiteY37" fmla="*/ 7104545 h 10656822"/>
              <a:gd name="connsiteX38" fmla="*/ 10262183 w 10656887"/>
              <a:gd name="connsiteY38" fmla="*/ 7499251 h 10656822"/>
              <a:gd name="connsiteX39" fmla="*/ 10262183 w 10656887"/>
              <a:gd name="connsiteY39" fmla="*/ 7893947 h 10656822"/>
              <a:gd name="connsiteX40" fmla="*/ 9867487 w 10656887"/>
              <a:gd name="connsiteY40" fmla="*/ 7893947 h 10656822"/>
              <a:gd name="connsiteX41" fmla="*/ 9867487 w 10656887"/>
              <a:gd name="connsiteY41" fmla="*/ 8288641 h 10656822"/>
              <a:gd name="connsiteX42" fmla="*/ 9472791 w 10656887"/>
              <a:gd name="connsiteY42" fmla="*/ 8288641 h 10656822"/>
              <a:gd name="connsiteX43" fmla="*/ 9472791 w 10656887"/>
              <a:gd name="connsiteY43" fmla="*/ 8683336 h 10656822"/>
              <a:gd name="connsiteX44" fmla="*/ 9472781 w 10656887"/>
              <a:gd name="connsiteY44" fmla="*/ 8683336 h 10656822"/>
              <a:gd name="connsiteX45" fmla="*/ 9078087 w 10656887"/>
              <a:gd name="connsiteY45" fmla="*/ 8683336 h 10656822"/>
              <a:gd name="connsiteX46" fmla="*/ 9078087 w 10656887"/>
              <a:gd name="connsiteY46" fmla="*/ 9078075 h 10656822"/>
              <a:gd name="connsiteX47" fmla="*/ 8683391 w 10656887"/>
              <a:gd name="connsiteY47" fmla="*/ 9078075 h 10656822"/>
              <a:gd name="connsiteX48" fmla="*/ 8683391 w 10656887"/>
              <a:gd name="connsiteY48" fmla="*/ 9472737 h 10656822"/>
              <a:gd name="connsiteX49" fmla="*/ 8288697 w 10656887"/>
              <a:gd name="connsiteY49" fmla="*/ 9472737 h 10656822"/>
              <a:gd name="connsiteX50" fmla="*/ 8288697 w 10656887"/>
              <a:gd name="connsiteY50" fmla="*/ 9867433 h 10656822"/>
              <a:gd name="connsiteX51" fmla="*/ 8288685 w 10656887"/>
              <a:gd name="connsiteY51" fmla="*/ 9867433 h 10656822"/>
              <a:gd name="connsiteX52" fmla="*/ 7893991 w 10656887"/>
              <a:gd name="connsiteY52" fmla="*/ 9867433 h 10656822"/>
              <a:gd name="connsiteX53" fmla="*/ 7499295 w 10656887"/>
              <a:gd name="connsiteY53" fmla="*/ 9867433 h 10656822"/>
              <a:gd name="connsiteX54" fmla="*/ 7499295 w 10656887"/>
              <a:gd name="connsiteY54" fmla="*/ 10262127 h 10656822"/>
              <a:gd name="connsiteX55" fmla="*/ 7499283 w 10656887"/>
              <a:gd name="connsiteY55" fmla="*/ 10262127 h 10656822"/>
              <a:gd name="connsiteX56" fmla="*/ 7104589 w 10656887"/>
              <a:gd name="connsiteY56" fmla="*/ 10262127 h 10656822"/>
              <a:gd name="connsiteX57" fmla="*/ 6709893 w 10656887"/>
              <a:gd name="connsiteY57" fmla="*/ 10262127 h 10656822"/>
              <a:gd name="connsiteX58" fmla="*/ 6709893 w 10656887"/>
              <a:gd name="connsiteY58" fmla="*/ 10656822 h 10656822"/>
              <a:gd name="connsiteX59" fmla="*/ 6315187 w 10656887"/>
              <a:gd name="connsiteY59" fmla="*/ 10656822 h 10656822"/>
              <a:gd name="connsiteX60" fmla="*/ 5920491 w 10656887"/>
              <a:gd name="connsiteY60" fmla="*/ 10656822 h 10656822"/>
              <a:gd name="connsiteX61" fmla="*/ 5525797 w 10656887"/>
              <a:gd name="connsiteY61" fmla="*/ 10656822 h 10656822"/>
              <a:gd name="connsiteX62" fmla="*/ 5525787 w 10656887"/>
              <a:gd name="connsiteY62" fmla="*/ 10656822 h 10656822"/>
              <a:gd name="connsiteX63" fmla="*/ 5131091 w 10656887"/>
              <a:gd name="connsiteY63" fmla="*/ 10656822 h 10656822"/>
              <a:gd name="connsiteX64" fmla="*/ 4736395 w 10656887"/>
              <a:gd name="connsiteY64" fmla="*/ 10656822 h 10656822"/>
              <a:gd name="connsiteX65" fmla="*/ 4341691 w 10656887"/>
              <a:gd name="connsiteY65" fmla="*/ 10656822 h 10656822"/>
              <a:gd name="connsiteX66" fmla="*/ 3946995 w 10656887"/>
              <a:gd name="connsiteY66" fmla="*/ 10656822 h 10656822"/>
              <a:gd name="connsiteX67" fmla="*/ 3946995 w 10656887"/>
              <a:gd name="connsiteY67" fmla="*/ 10262127 h 10656822"/>
              <a:gd name="connsiteX68" fmla="*/ 3552289 w 10656887"/>
              <a:gd name="connsiteY68" fmla="*/ 10262127 h 10656822"/>
              <a:gd name="connsiteX69" fmla="*/ 3157593 w 10656887"/>
              <a:gd name="connsiteY69" fmla="*/ 10262127 h 10656822"/>
              <a:gd name="connsiteX70" fmla="*/ 3157593 w 10656887"/>
              <a:gd name="connsiteY70" fmla="*/ 9867433 h 10656822"/>
              <a:gd name="connsiteX71" fmla="*/ 2762899 w 10656887"/>
              <a:gd name="connsiteY71" fmla="*/ 9867433 h 10656822"/>
              <a:gd name="connsiteX72" fmla="*/ 2368193 w 10656887"/>
              <a:gd name="connsiteY72" fmla="*/ 9867433 h 10656822"/>
              <a:gd name="connsiteX73" fmla="*/ 2368193 w 10656887"/>
              <a:gd name="connsiteY73" fmla="*/ 9472737 h 10656822"/>
              <a:gd name="connsiteX74" fmla="*/ 1973497 w 10656887"/>
              <a:gd name="connsiteY74" fmla="*/ 9472737 h 10656822"/>
              <a:gd name="connsiteX75" fmla="*/ 1973497 w 10656887"/>
              <a:gd name="connsiteY75" fmla="*/ 9078075 h 10656822"/>
              <a:gd name="connsiteX76" fmla="*/ 1578803 w 10656887"/>
              <a:gd name="connsiteY76" fmla="*/ 9078075 h 10656822"/>
              <a:gd name="connsiteX77" fmla="*/ 1578803 w 10656887"/>
              <a:gd name="connsiteY77" fmla="*/ 9078032 h 10656822"/>
              <a:gd name="connsiteX78" fmla="*/ 1578792 w 10656887"/>
              <a:gd name="connsiteY78" fmla="*/ 9078032 h 10656822"/>
              <a:gd name="connsiteX79" fmla="*/ 1578792 w 10656887"/>
              <a:gd name="connsiteY79" fmla="*/ 8683336 h 10656822"/>
              <a:gd name="connsiteX80" fmla="*/ 1184096 w 10656887"/>
              <a:gd name="connsiteY80" fmla="*/ 8683336 h 10656822"/>
              <a:gd name="connsiteX81" fmla="*/ 1184096 w 10656887"/>
              <a:gd name="connsiteY81" fmla="*/ 8288641 h 10656822"/>
              <a:gd name="connsiteX82" fmla="*/ 789400 w 10656887"/>
              <a:gd name="connsiteY82" fmla="*/ 8288641 h 10656822"/>
              <a:gd name="connsiteX83" fmla="*/ 789397 w 10656887"/>
              <a:gd name="connsiteY83" fmla="*/ 8288641 h 10656822"/>
              <a:gd name="connsiteX84" fmla="*/ 789397 w 10656887"/>
              <a:gd name="connsiteY84" fmla="*/ 7893947 h 10656822"/>
              <a:gd name="connsiteX85" fmla="*/ 789396 w 10656887"/>
              <a:gd name="connsiteY85" fmla="*/ 7893947 h 10656822"/>
              <a:gd name="connsiteX86" fmla="*/ 394700 w 10656887"/>
              <a:gd name="connsiteY86" fmla="*/ 7893947 h 10656822"/>
              <a:gd name="connsiteX87" fmla="*/ 394697 w 10656887"/>
              <a:gd name="connsiteY87" fmla="*/ 7893947 h 10656822"/>
              <a:gd name="connsiteX88" fmla="*/ 394697 w 10656887"/>
              <a:gd name="connsiteY88" fmla="*/ 7499251 h 10656822"/>
              <a:gd name="connsiteX89" fmla="*/ 394697 w 10656887"/>
              <a:gd name="connsiteY89" fmla="*/ 7104545 h 10656822"/>
              <a:gd name="connsiteX90" fmla="*/ 0 w 10656887"/>
              <a:gd name="connsiteY90" fmla="*/ 7104545 h 10656822"/>
              <a:gd name="connsiteX91" fmla="*/ 0 w 10656887"/>
              <a:gd name="connsiteY91" fmla="*/ 6709851 h 10656822"/>
              <a:gd name="connsiteX92" fmla="*/ 0 w 10656887"/>
              <a:gd name="connsiteY92" fmla="*/ 6315155 h 10656822"/>
              <a:gd name="connsiteX93" fmla="*/ 0 w 10656887"/>
              <a:gd name="connsiteY93" fmla="*/ 5920459 h 10656822"/>
              <a:gd name="connsiteX94" fmla="*/ 0 w 10656887"/>
              <a:gd name="connsiteY94" fmla="*/ 5525765 h 10656822"/>
              <a:gd name="connsiteX95" fmla="*/ 0 w 10656887"/>
              <a:gd name="connsiteY95" fmla="*/ 5131059 h 10656822"/>
              <a:gd name="connsiteX96" fmla="*/ 0 w 10656887"/>
              <a:gd name="connsiteY96" fmla="*/ 4736363 h 10656822"/>
              <a:gd name="connsiteX97" fmla="*/ 0 w 10656887"/>
              <a:gd name="connsiteY97" fmla="*/ 4341669 h 10656822"/>
              <a:gd name="connsiteX98" fmla="*/ 0 w 10656887"/>
              <a:gd name="connsiteY98" fmla="*/ 3946973 h 10656822"/>
              <a:gd name="connsiteX99" fmla="*/ 0 w 10656887"/>
              <a:gd name="connsiteY99" fmla="*/ 3552278 h 10656822"/>
              <a:gd name="connsiteX100" fmla="*/ 394697 w 10656887"/>
              <a:gd name="connsiteY100" fmla="*/ 3552278 h 10656822"/>
              <a:gd name="connsiteX101" fmla="*/ 394700 w 10656887"/>
              <a:gd name="connsiteY101" fmla="*/ 3552278 h 10656822"/>
              <a:gd name="connsiteX102" fmla="*/ 394700 w 10656887"/>
              <a:gd name="connsiteY102" fmla="*/ 3157573 h 10656822"/>
              <a:gd name="connsiteX103" fmla="*/ 394700 w 10656887"/>
              <a:gd name="connsiteY103" fmla="*/ 2762877 h 10656822"/>
              <a:gd name="connsiteX104" fmla="*/ 789397 w 10656887"/>
              <a:gd name="connsiteY104" fmla="*/ 2762877 h 10656822"/>
              <a:gd name="connsiteX105" fmla="*/ 789399 w 10656887"/>
              <a:gd name="connsiteY105" fmla="*/ 2762877 h 10656822"/>
              <a:gd name="connsiteX106" fmla="*/ 789399 w 10656887"/>
              <a:gd name="connsiteY106" fmla="*/ 2368183 h 10656822"/>
              <a:gd name="connsiteX107" fmla="*/ 789400 w 10656887"/>
              <a:gd name="connsiteY107" fmla="*/ 2368183 h 10656822"/>
              <a:gd name="connsiteX108" fmla="*/ 1184096 w 10656887"/>
              <a:gd name="connsiteY108" fmla="*/ 2368183 h 10656822"/>
              <a:gd name="connsiteX109" fmla="*/ 1184096 w 10656887"/>
              <a:gd name="connsiteY109" fmla="*/ 1973487 h 10656822"/>
              <a:gd name="connsiteX110" fmla="*/ 1578792 w 10656887"/>
              <a:gd name="connsiteY110" fmla="*/ 1973487 h 10656822"/>
              <a:gd name="connsiteX111" fmla="*/ 1578803 w 10656887"/>
              <a:gd name="connsiteY111" fmla="*/ 1973487 h 10656822"/>
              <a:gd name="connsiteX112" fmla="*/ 1578803 w 10656887"/>
              <a:gd name="connsiteY112" fmla="*/ 1578792 h 10656822"/>
              <a:gd name="connsiteX113" fmla="*/ 1973497 w 10656887"/>
              <a:gd name="connsiteY113" fmla="*/ 1578792 h 10656822"/>
              <a:gd name="connsiteX114" fmla="*/ 1973497 w 10656887"/>
              <a:gd name="connsiteY114" fmla="*/ 1184085 h 10656822"/>
              <a:gd name="connsiteX115" fmla="*/ 2368193 w 10656887"/>
              <a:gd name="connsiteY115" fmla="*/ 1184085 h 10656822"/>
              <a:gd name="connsiteX116" fmla="*/ 2368193 w 10656887"/>
              <a:gd name="connsiteY116" fmla="*/ 789392 h 10656822"/>
              <a:gd name="connsiteX117" fmla="*/ 2762899 w 10656887"/>
              <a:gd name="connsiteY117" fmla="*/ 789392 h 10656822"/>
              <a:gd name="connsiteX118" fmla="*/ 3157593 w 10656887"/>
              <a:gd name="connsiteY118" fmla="*/ 789392 h 10656822"/>
              <a:gd name="connsiteX119" fmla="*/ 3157593 w 10656887"/>
              <a:gd name="connsiteY119" fmla="*/ 394695 h 10656822"/>
              <a:gd name="connsiteX120" fmla="*/ 3552289 w 10656887"/>
              <a:gd name="connsiteY120" fmla="*/ 394695 h 10656822"/>
              <a:gd name="connsiteX121" fmla="*/ 3552300 w 10656887"/>
              <a:gd name="connsiteY121" fmla="*/ 394695 h 10656822"/>
              <a:gd name="connsiteX122" fmla="*/ 3946995 w 10656887"/>
              <a:gd name="connsiteY122" fmla="*/ 394695 h 10656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10656887" h="10656822">
                <a:moveTo>
                  <a:pt x="3946995" y="0"/>
                </a:moveTo>
                <a:lnTo>
                  <a:pt x="4341691" y="0"/>
                </a:lnTo>
                <a:lnTo>
                  <a:pt x="4736395" y="0"/>
                </a:lnTo>
                <a:lnTo>
                  <a:pt x="5131091" y="0"/>
                </a:lnTo>
                <a:lnTo>
                  <a:pt x="5525797" y="0"/>
                </a:lnTo>
                <a:lnTo>
                  <a:pt x="5920491" y="0"/>
                </a:lnTo>
                <a:lnTo>
                  <a:pt x="6315187" y="0"/>
                </a:lnTo>
                <a:lnTo>
                  <a:pt x="6709893" y="0"/>
                </a:lnTo>
                <a:lnTo>
                  <a:pt x="6709893" y="394695"/>
                </a:lnTo>
                <a:lnTo>
                  <a:pt x="7104589" y="394695"/>
                </a:lnTo>
                <a:lnTo>
                  <a:pt x="7499295" y="394695"/>
                </a:lnTo>
                <a:lnTo>
                  <a:pt x="7499295" y="789392"/>
                </a:lnTo>
                <a:lnTo>
                  <a:pt x="7893991" y="789392"/>
                </a:lnTo>
                <a:lnTo>
                  <a:pt x="8288685" y="789392"/>
                </a:lnTo>
                <a:lnTo>
                  <a:pt x="8288697" y="789392"/>
                </a:lnTo>
                <a:lnTo>
                  <a:pt x="8288697" y="1184085"/>
                </a:lnTo>
                <a:lnTo>
                  <a:pt x="8683391" y="1184085"/>
                </a:lnTo>
                <a:lnTo>
                  <a:pt x="8683391" y="1578792"/>
                </a:lnTo>
                <a:lnTo>
                  <a:pt x="9078087" y="1578792"/>
                </a:lnTo>
                <a:lnTo>
                  <a:pt x="9078087" y="1973487"/>
                </a:lnTo>
                <a:lnTo>
                  <a:pt x="9472791" y="1973487"/>
                </a:lnTo>
                <a:lnTo>
                  <a:pt x="9472791" y="2368183"/>
                </a:lnTo>
                <a:lnTo>
                  <a:pt x="9867487" y="2368183"/>
                </a:lnTo>
                <a:lnTo>
                  <a:pt x="9867487" y="2762877"/>
                </a:lnTo>
                <a:lnTo>
                  <a:pt x="10262183" y="2762877"/>
                </a:lnTo>
                <a:lnTo>
                  <a:pt x="10262183" y="3157573"/>
                </a:lnTo>
                <a:lnTo>
                  <a:pt x="10262183" y="3552278"/>
                </a:lnTo>
                <a:lnTo>
                  <a:pt x="10656887" y="3552278"/>
                </a:lnTo>
                <a:lnTo>
                  <a:pt x="10656887" y="3946973"/>
                </a:lnTo>
                <a:lnTo>
                  <a:pt x="10656887" y="4341669"/>
                </a:lnTo>
                <a:lnTo>
                  <a:pt x="10656887" y="4736363"/>
                </a:lnTo>
                <a:lnTo>
                  <a:pt x="10656887" y="5131059"/>
                </a:lnTo>
                <a:lnTo>
                  <a:pt x="10656887" y="5525765"/>
                </a:lnTo>
                <a:lnTo>
                  <a:pt x="10656887" y="5920459"/>
                </a:lnTo>
                <a:lnTo>
                  <a:pt x="10656887" y="6315155"/>
                </a:lnTo>
                <a:lnTo>
                  <a:pt x="10656887" y="6709851"/>
                </a:lnTo>
                <a:lnTo>
                  <a:pt x="10656887" y="7104545"/>
                </a:lnTo>
                <a:lnTo>
                  <a:pt x="10262183" y="7104545"/>
                </a:lnTo>
                <a:lnTo>
                  <a:pt x="10262183" y="7499251"/>
                </a:lnTo>
                <a:lnTo>
                  <a:pt x="10262183" y="7893947"/>
                </a:lnTo>
                <a:lnTo>
                  <a:pt x="9867487" y="7893947"/>
                </a:lnTo>
                <a:lnTo>
                  <a:pt x="9867487" y="8288641"/>
                </a:lnTo>
                <a:lnTo>
                  <a:pt x="9472791" y="8288641"/>
                </a:lnTo>
                <a:lnTo>
                  <a:pt x="9472791" y="8683336"/>
                </a:lnTo>
                <a:lnTo>
                  <a:pt x="9472781" y="8683336"/>
                </a:lnTo>
                <a:lnTo>
                  <a:pt x="9078087" y="8683336"/>
                </a:lnTo>
                <a:lnTo>
                  <a:pt x="9078087" y="9078075"/>
                </a:lnTo>
                <a:lnTo>
                  <a:pt x="8683391" y="9078075"/>
                </a:lnTo>
                <a:lnTo>
                  <a:pt x="8683391" y="9472737"/>
                </a:lnTo>
                <a:lnTo>
                  <a:pt x="8288697" y="9472737"/>
                </a:lnTo>
                <a:lnTo>
                  <a:pt x="8288697" y="9867433"/>
                </a:lnTo>
                <a:lnTo>
                  <a:pt x="8288685" y="9867433"/>
                </a:lnTo>
                <a:lnTo>
                  <a:pt x="7893991" y="9867433"/>
                </a:lnTo>
                <a:lnTo>
                  <a:pt x="7499295" y="9867433"/>
                </a:lnTo>
                <a:lnTo>
                  <a:pt x="7499295" y="10262127"/>
                </a:lnTo>
                <a:lnTo>
                  <a:pt x="7499283" y="10262127"/>
                </a:lnTo>
                <a:lnTo>
                  <a:pt x="7104589" y="10262127"/>
                </a:lnTo>
                <a:lnTo>
                  <a:pt x="6709893" y="10262127"/>
                </a:lnTo>
                <a:lnTo>
                  <a:pt x="6709893" y="10656822"/>
                </a:lnTo>
                <a:lnTo>
                  <a:pt x="6315187" y="10656822"/>
                </a:lnTo>
                <a:lnTo>
                  <a:pt x="5920491" y="10656822"/>
                </a:lnTo>
                <a:lnTo>
                  <a:pt x="5525797" y="10656822"/>
                </a:lnTo>
                <a:lnTo>
                  <a:pt x="5525787" y="10656822"/>
                </a:lnTo>
                <a:lnTo>
                  <a:pt x="5131091" y="10656822"/>
                </a:lnTo>
                <a:lnTo>
                  <a:pt x="4736395" y="10656822"/>
                </a:lnTo>
                <a:lnTo>
                  <a:pt x="4341691" y="10656822"/>
                </a:lnTo>
                <a:lnTo>
                  <a:pt x="3946995" y="10656822"/>
                </a:lnTo>
                <a:lnTo>
                  <a:pt x="3946995" y="10262127"/>
                </a:lnTo>
                <a:lnTo>
                  <a:pt x="3552289" y="10262127"/>
                </a:lnTo>
                <a:lnTo>
                  <a:pt x="3157593" y="10262127"/>
                </a:lnTo>
                <a:lnTo>
                  <a:pt x="3157593" y="9867433"/>
                </a:lnTo>
                <a:lnTo>
                  <a:pt x="2762899" y="9867433"/>
                </a:lnTo>
                <a:lnTo>
                  <a:pt x="2368193" y="9867433"/>
                </a:lnTo>
                <a:lnTo>
                  <a:pt x="2368193" y="9472737"/>
                </a:lnTo>
                <a:lnTo>
                  <a:pt x="1973497" y="9472737"/>
                </a:lnTo>
                <a:lnTo>
                  <a:pt x="1973497" y="9078075"/>
                </a:lnTo>
                <a:lnTo>
                  <a:pt x="1578803" y="9078075"/>
                </a:lnTo>
                <a:lnTo>
                  <a:pt x="1578803" y="9078032"/>
                </a:lnTo>
                <a:lnTo>
                  <a:pt x="1578792" y="9078032"/>
                </a:lnTo>
                <a:lnTo>
                  <a:pt x="1578792" y="8683336"/>
                </a:lnTo>
                <a:lnTo>
                  <a:pt x="1184096" y="8683336"/>
                </a:lnTo>
                <a:lnTo>
                  <a:pt x="1184096" y="8288641"/>
                </a:lnTo>
                <a:lnTo>
                  <a:pt x="789400" y="8288641"/>
                </a:lnTo>
                <a:lnTo>
                  <a:pt x="789397" y="8288641"/>
                </a:lnTo>
                <a:lnTo>
                  <a:pt x="789397" y="7893947"/>
                </a:lnTo>
                <a:lnTo>
                  <a:pt x="789396" y="7893947"/>
                </a:lnTo>
                <a:lnTo>
                  <a:pt x="394700" y="7893947"/>
                </a:lnTo>
                <a:lnTo>
                  <a:pt x="394697" y="7893947"/>
                </a:lnTo>
                <a:lnTo>
                  <a:pt x="394697" y="7499251"/>
                </a:lnTo>
                <a:lnTo>
                  <a:pt x="394697" y="7104545"/>
                </a:lnTo>
                <a:lnTo>
                  <a:pt x="0" y="7104545"/>
                </a:lnTo>
                <a:lnTo>
                  <a:pt x="0" y="6709851"/>
                </a:lnTo>
                <a:lnTo>
                  <a:pt x="0" y="6315155"/>
                </a:lnTo>
                <a:lnTo>
                  <a:pt x="0" y="5920459"/>
                </a:lnTo>
                <a:lnTo>
                  <a:pt x="0" y="5525765"/>
                </a:lnTo>
                <a:lnTo>
                  <a:pt x="0" y="5131059"/>
                </a:lnTo>
                <a:lnTo>
                  <a:pt x="0" y="4736363"/>
                </a:lnTo>
                <a:lnTo>
                  <a:pt x="0" y="4341669"/>
                </a:lnTo>
                <a:lnTo>
                  <a:pt x="0" y="3946973"/>
                </a:lnTo>
                <a:lnTo>
                  <a:pt x="0" y="3552278"/>
                </a:lnTo>
                <a:lnTo>
                  <a:pt x="394697" y="3552278"/>
                </a:lnTo>
                <a:lnTo>
                  <a:pt x="394700" y="3552278"/>
                </a:lnTo>
                <a:lnTo>
                  <a:pt x="394700" y="3157573"/>
                </a:lnTo>
                <a:lnTo>
                  <a:pt x="394700" y="2762877"/>
                </a:lnTo>
                <a:lnTo>
                  <a:pt x="789397" y="2762877"/>
                </a:lnTo>
                <a:lnTo>
                  <a:pt x="789399" y="2762877"/>
                </a:lnTo>
                <a:lnTo>
                  <a:pt x="789399" y="2368183"/>
                </a:lnTo>
                <a:lnTo>
                  <a:pt x="789400" y="2368183"/>
                </a:lnTo>
                <a:lnTo>
                  <a:pt x="1184096" y="2368183"/>
                </a:lnTo>
                <a:lnTo>
                  <a:pt x="1184096" y="1973487"/>
                </a:lnTo>
                <a:lnTo>
                  <a:pt x="1578792" y="1973487"/>
                </a:lnTo>
                <a:lnTo>
                  <a:pt x="1578803" y="1973487"/>
                </a:lnTo>
                <a:lnTo>
                  <a:pt x="1578803" y="1578792"/>
                </a:lnTo>
                <a:lnTo>
                  <a:pt x="1973497" y="1578792"/>
                </a:lnTo>
                <a:lnTo>
                  <a:pt x="1973497" y="1184085"/>
                </a:lnTo>
                <a:lnTo>
                  <a:pt x="2368193" y="1184085"/>
                </a:lnTo>
                <a:lnTo>
                  <a:pt x="2368193" y="789392"/>
                </a:lnTo>
                <a:lnTo>
                  <a:pt x="2762899" y="789392"/>
                </a:lnTo>
                <a:lnTo>
                  <a:pt x="3157593" y="789392"/>
                </a:lnTo>
                <a:lnTo>
                  <a:pt x="3157593" y="394695"/>
                </a:lnTo>
                <a:lnTo>
                  <a:pt x="3552289" y="394695"/>
                </a:lnTo>
                <a:lnTo>
                  <a:pt x="3552300" y="394695"/>
                </a:lnTo>
                <a:lnTo>
                  <a:pt x="3946995" y="394695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 w="127000">
            <a:solidFill>
              <a:schemeClr val="bg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b="0" i="0">
                <a:latin typeface="Josefin Sans" pitchFamily="2" charset="77"/>
              </a:defRPr>
            </a:lvl1pPr>
          </a:lstStyle>
          <a:p>
            <a:endParaRPr lang="en-SV" dirty="0"/>
          </a:p>
        </p:txBody>
      </p:sp>
    </p:spTree>
    <p:extLst>
      <p:ext uri="{BB962C8B-B14F-4D97-AF65-F5344CB8AC3E}">
        <p14:creationId xmlns:p14="http://schemas.microsoft.com/office/powerpoint/2010/main" val="323394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274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4" r:id="rId1"/>
    <p:sldLayoutId id="2147484227" r:id="rId2"/>
    <p:sldLayoutId id="2147484218" r:id="rId3"/>
    <p:sldLayoutId id="2147484220" r:id="rId4"/>
    <p:sldLayoutId id="2147484228" r:id="rId5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V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4391">
          <p15:clr>
            <a:srgbClr val="A4A3A4"/>
          </p15:clr>
        </p15:guide>
        <p15:guide id="2" pos="965">
          <p15:clr>
            <a:srgbClr val="A4A3A4"/>
          </p15:clr>
        </p15:guide>
        <p15:guide id="3" orient="horz" pos="464">
          <p15:clr>
            <a:srgbClr val="A4A3A4"/>
          </p15:clr>
        </p15:guide>
        <p15:guide id="4" orient="horz" pos="8176">
          <p15:clr>
            <a:srgbClr val="A4A3A4"/>
          </p15:clr>
        </p15:guide>
        <p15:guide id="5" pos="7678">
          <p15:clr>
            <a:srgbClr val="A4A3A4"/>
          </p15:clr>
        </p15:guide>
        <p15:guide id="6" orient="horz" pos="432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75B3A1D1-7BFF-FE09-3147-F228D5BE3CE1}"/>
              </a:ext>
            </a:extLst>
          </p:cNvPr>
          <p:cNvGrpSpPr/>
          <p:nvPr/>
        </p:nvGrpSpPr>
        <p:grpSpPr>
          <a:xfrm>
            <a:off x="1545190" y="749852"/>
            <a:ext cx="1765554" cy="1708809"/>
            <a:chOff x="1545190" y="749852"/>
            <a:chExt cx="1765554" cy="1708809"/>
          </a:xfrm>
          <a:solidFill>
            <a:schemeClr val="bg1"/>
          </a:solidFill>
        </p:grpSpPr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412C6A57-AA36-B6C2-F334-EEFA425E078D}"/>
                </a:ext>
              </a:extLst>
            </p:cNvPr>
            <p:cNvSpPr/>
            <p:nvPr/>
          </p:nvSpPr>
          <p:spPr>
            <a:xfrm>
              <a:off x="1545190" y="172161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784DB6C2-59CD-7F45-CE93-9767921242C2}"/>
                </a:ext>
              </a:extLst>
            </p:cNvPr>
            <p:cNvSpPr/>
            <p:nvPr/>
          </p:nvSpPr>
          <p:spPr>
            <a:xfrm>
              <a:off x="2573696" y="74985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D80A79D-BEA6-A2D2-ACE5-C871142FDADF}"/>
              </a:ext>
            </a:extLst>
          </p:cNvPr>
          <p:cNvGrpSpPr/>
          <p:nvPr/>
        </p:nvGrpSpPr>
        <p:grpSpPr>
          <a:xfrm flipH="1">
            <a:off x="1545190" y="11270591"/>
            <a:ext cx="1765554" cy="1708809"/>
            <a:chOff x="1545190" y="749852"/>
            <a:chExt cx="1765554" cy="1708809"/>
          </a:xfrm>
          <a:solidFill>
            <a:schemeClr val="bg1"/>
          </a:solidFill>
        </p:grpSpPr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8A4AB16-B6FB-D154-8751-963EC036F37E}"/>
                </a:ext>
              </a:extLst>
            </p:cNvPr>
            <p:cNvSpPr/>
            <p:nvPr/>
          </p:nvSpPr>
          <p:spPr>
            <a:xfrm>
              <a:off x="1545190" y="172161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A5557461-A2FB-6BF8-F630-28DAEDAA7430}"/>
                </a:ext>
              </a:extLst>
            </p:cNvPr>
            <p:cNvSpPr/>
            <p:nvPr/>
          </p:nvSpPr>
          <p:spPr>
            <a:xfrm>
              <a:off x="2573696" y="74985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C7C1CF2-B2AD-F66B-D879-26637D65B8B9}"/>
              </a:ext>
            </a:extLst>
          </p:cNvPr>
          <p:cNvGrpSpPr/>
          <p:nvPr/>
        </p:nvGrpSpPr>
        <p:grpSpPr>
          <a:xfrm flipH="1">
            <a:off x="21080159" y="749852"/>
            <a:ext cx="1765554" cy="1708809"/>
            <a:chOff x="1545190" y="749852"/>
            <a:chExt cx="1765554" cy="1708809"/>
          </a:xfrm>
          <a:solidFill>
            <a:schemeClr val="bg1"/>
          </a:solidFill>
        </p:grpSpPr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207B1D44-AB34-BF60-109E-505F8C971675}"/>
                </a:ext>
              </a:extLst>
            </p:cNvPr>
            <p:cNvSpPr/>
            <p:nvPr/>
          </p:nvSpPr>
          <p:spPr>
            <a:xfrm>
              <a:off x="1545190" y="172161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49D6C5AC-ED47-F333-8055-2F7B44A34796}"/>
                </a:ext>
              </a:extLst>
            </p:cNvPr>
            <p:cNvSpPr/>
            <p:nvPr/>
          </p:nvSpPr>
          <p:spPr>
            <a:xfrm>
              <a:off x="2573696" y="74985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398240E-2E50-379E-286D-EA885C1F2074}"/>
              </a:ext>
            </a:extLst>
          </p:cNvPr>
          <p:cNvGrpSpPr/>
          <p:nvPr/>
        </p:nvGrpSpPr>
        <p:grpSpPr>
          <a:xfrm>
            <a:off x="21080159" y="11270591"/>
            <a:ext cx="1765554" cy="1708809"/>
            <a:chOff x="1545190" y="749852"/>
            <a:chExt cx="1765554" cy="1708809"/>
          </a:xfrm>
          <a:solidFill>
            <a:schemeClr val="bg1"/>
          </a:solidFill>
        </p:grpSpPr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CBE07E87-41A7-3368-7946-845E9CC4B903}"/>
                </a:ext>
              </a:extLst>
            </p:cNvPr>
            <p:cNvSpPr/>
            <p:nvPr/>
          </p:nvSpPr>
          <p:spPr>
            <a:xfrm>
              <a:off x="1545190" y="172161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51D687BC-0DEF-3560-CF30-3ACA27F02E8F}"/>
                </a:ext>
              </a:extLst>
            </p:cNvPr>
            <p:cNvSpPr/>
            <p:nvPr/>
          </p:nvSpPr>
          <p:spPr>
            <a:xfrm>
              <a:off x="2573696" y="74985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1AC00A4B-4ECE-F301-7888-8B1C3005D87B}"/>
              </a:ext>
            </a:extLst>
          </p:cNvPr>
          <p:cNvSpPr txBox="1"/>
          <p:nvPr/>
        </p:nvSpPr>
        <p:spPr>
          <a:xfrm>
            <a:off x="24880" y="4489909"/>
            <a:ext cx="8648416" cy="3477875"/>
          </a:xfrm>
          <a:prstGeom prst="rect">
            <a:avLst/>
          </a:prstGeom>
          <a:noFill/>
          <a:ln w="63500">
            <a:noFill/>
          </a:ln>
        </p:spPr>
        <p:txBody>
          <a:bodyPr wrap="square" rtlCol="0" anchor="t">
            <a:spAutoFit/>
          </a:bodyPr>
          <a:lstStyle>
            <a:defPPr>
              <a:defRPr lang="en-SV"/>
            </a:defPPr>
            <a:lvl1pPr algn="ctr">
              <a:defRPr sz="42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ru-RU" sz="4400" dirty="0" err="1">
                <a:solidFill>
                  <a:schemeClr val="tx1">
                    <a:lumMod val="10000"/>
                  </a:schemeClr>
                </a:solidFill>
              </a:rPr>
              <a:t>Дино</a:t>
            </a:r>
            <a:r>
              <a:rPr lang="ru-RU" sz="4400" dirty="0">
                <a:solidFill>
                  <a:schemeClr val="tx1">
                    <a:lumMod val="10000"/>
                  </a:schemeClr>
                </a:solidFill>
              </a:rPr>
              <a:t> добегает до своей цели, и игроку показывается предыстория</a:t>
            </a:r>
            <a:endParaRPr lang="en-US" sz="4400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615" y="1105502"/>
            <a:ext cx="15220380" cy="8913819"/>
          </a:xfrm>
          <a:prstGeom prst="rect">
            <a:avLst/>
          </a:prstGeom>
          <a:effectLst>
            <a:glow rad="482600">
              <a:schemeClr val="accent5">
                <a:lumMod val="60000"/>
                <a:lumOff val="40000"/>
              </a:schemeClr>
            </a:glow>
          </a:effectLst>
        </p:spPr>
      </p:pic>
      <p:grpSp>
        <p:nvGrpSpPr>
          <p:cNvPr id="62" name="Group 515">
            <a:extLst>
              <a:ext uri="{FF2B5EF4-FFF2-40B4-BE49-F238E27FC236}">
                <a16:creationId xmlns:a16="http://schemas.microsoft.com/office/drawing/2014/main" id="{F592B879-0B0E-24D9-8C53-A3174428B92E}"/>
              </a:ext>
            </a:extLst>
          </p:cNvPr>
          <p:cNvGrpSpPr/>
          <p:nvPr/>
        </p:nvGrpSpPr>
        <p:grpSpPr>
          <a:xfrm rot="3127969">
            <a:off x="3984599" y="1025087"/>
            <a:ext cx="2693447" cy="2692344"/>
            <a:chOff x="-1323776" y="7602360"/>
            <a:chExt cx="7774325" cy="7771141"/>
          </a:xfrm>
        </p:grpSpPr>
        <p:sp>
          <p:nvSpPr>
            <p:cNvPr id="63" name="Freeform 505">
              <a:extLst>
                <a:ext uri="{FF2B5EF4-FFF2-40B4-BE49-F238E27FC236}">
                  <a16:creationId xmlns:a16="http://schemas.microsoft.com/office/drawing/2014/main" id="{A10BF12F-CAA7-7C68-A221-DE993FCD8645}"/>
                </a:ext>
              </a:extLst>
            </p:cNvPr>
            <p:cNvSpPr/>
            <p:nvPr/>
          </p:nvSpPr>
          <p:spPr>
            <a:xfrm>
              <a:off x="-1323776" y="10192736"/>
              <a:ext cx="2590376" cy="2590376"/>
            </a:xfrm>
            <a:custGeom>
              <a:avLst/>
              <a:gdLst>
                <a:gd name="connsiteX0" fmla="*/ 2590376 w 2590376"/>
                <a:gd name="connsiteY0" fmla="*/ 863459 h 2590376"/>
                <a:gd name="connsiteX1" fmla="*/ 2590376 w 2590376"/>
                <a:gd name="connsiteY1" fmla="*/ 0 h 2590376"/>
                <a:gd name="connsiteX2" fmla="*/ 1726917 w 2590376"/>
                <a:gd name="connsiteY2" fmla="*/ 0 h 2590376"/>
                <a:gd name="connsiteX3" fmla="*/ 1726917 w 2590376"/>
                <a:gd name="connsiteY3" fmla="*/ 863459 h 2590376"/>
                <a:gd name="connsiteX4" fmla="*/ 863458 w 2590376"/>
                <a:gd name="connsiteY4" fmla="*/ 863459 h 2590376"/>
                <a:gd name="connsiteX5" fmla="*/ 863458 w 2590376"/>
                <a:gd name="connsiteY5" fmla="*/ 1726918 h 2590376"/>
                <a:gd name="connsiteX6" fmla="*/ 0 w 2590376"/>
                <a:gd name="connsiteY6" fmla="*/ 1726918 h 2590376"/>
                <a:gd name="connsiteX7" fmla="*/ 0 w 2590376"/>
                <a:gd name="connsiteY7" fmla="*/ 2590377 h 2590376"/>
                <a:gd name="connsiteX8" fmla="*/ 863458 w 2590376"/>
                <a:gd name="connsiteY8" fmla="*/ 2590377 h 2590376"/>
                <a:gd name="connsiteX9" fmla="*/ 1725322 w 2590376"/>
                <a:gd name="connsiteY9" fmla="*/ 2590377 h 2590376"/>
                <a:gd name="connsiteX10" fmla="*/ 1726917 w 2590376"/>
                <a:gd name="connsiteY10" fmla="*/ 2590377 h 2590376"/>
                <a:gd name="connsiteX11" fmla="*/ 2588781 w 2590376"/>
                <a:gd name="connsiteY11" fmla="*/ 2590377 h 2590376"/>
                <a:gd name="connsiteX12" fmla="*/ 2590376 w 2590376"/>
                <a:gd name="connsiteY12" fmla="*/ 2590377 h 2590376"/>
                <a:gd name="connsiteX13" fmla="*/ 2590376 w 2590376"/>
                <a:gd name="connsiteY13" fmla="*/ 1726918 h 2590376"/>
                <a:gd name="connsiteX14" fmla="*/ 2590376 w 2590376"/>
                <a:gd name="connsiteY14" fmla="*/ 863459 h 259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90376" h="2590376">
                  <a:moveTo>
                    <a:pt x="2590376" y="863459"/>
                  </a:moveTo>
                  <a:lnTo>
                    <a:pt x="2590376" y="0"/>
                  </a:lnTo>
                  <a:lnTo>
                    <a:pt x="1726917" y="0"/>
                  </a:lnTo>
                  <a:lnTo>
                    <a:pt x="1726917" y="863459"/>
                  </a:lnTo>
                  <a:lnTo>
                    <a:pt x="863458" y="863459"/>
                  </a:lnTo>
                  <a:lnTo>
                    <a:pt x="863458" y="1726918"/>
                  </a:lnTo>
                  <a:lnTo>
                    <a:pt x="0" y="1726918"/>
                  </a:lnTo>
                  <a:lnTo>
                    <a:pt x="0" y="2590377"/>
                  </a:lnTo>
                  <a:lnTo>
                    <a:pt x="863458" y="2590377"/>
                  </a:lnTo>
                  <a:lnTo>
                    <a:pt x="1725322" y="2590377"/>
                  </a:lnTo>
                  <a:lnTo>
                    <a:pt x="1726917" y="2590377"/>
                  </a:lnTo>
                  <a:lnTo>
                    <a:pt x="2588781" y="2590377"/>
                  </a:lnTo>
                  <a:lnTo>
                    <a:pt x="2590376" y="2590377"/>
                  </a:lnTo>
                  <a:lnTo>
                    <a:pt x="2590376" y="1726918"/>
                  </a:lnTo>
                  <a:lnTo>
                    <a:pt x="2590376" y="863459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10800000" scaled="1"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64" name="Freeform 506">
              <a:extLst>
                <a:ext uri="{FF2B5EF4-FFF2-40B4-BE49-F238E27FC236}">
                  <a16:creationId xmlns:a16="http://schemas.microsoft.com/office/drawing/2014/main" id="{88CBB608-2C64-FB30-4B94-39AAD6F0A7E6}"/>
                </a:ext>
              </a:extLst>
            </p:cNvPr>
            <p:cNvSpPr/>
            <p:nvPr/>
          </p:nvSpPr>
          <p:spPr>
            <a:xfrm>
              <a:off x="3860167" y="10192736"/>
              <a:ext cx="2590382" cy="2590376"/>
            </a:xfrm>
            <a:custGeom>
              <a:avLst/>
              <a:gdLst>
                <a:gd name="connsiteX0" fmla="*/ 1726930 w 2590382"/>
                <a:gd name="connsiteY0" fmla="*/ 1726918 h 2590376"/>
                <a:gd name="connsiteX1" fmla="*/ 1726930 w 2590382"/>
                <a:gd name="connsiteY1" fmla="*/ 863459 h 2590376"/>
                <a:gd name="connsiteX2" fmla="*/ 863477 w 2590382"/>
                <a:gd name="connsiteY2" fmla="*/ 863459 h 2590376"/>
                <a:gd name="connsiteX3" fmla="*/ 863477 w 2590382"/>
                <a:gd name="connsiteY3" fmla="*/ 0 h 2590376"/>
                <a:gd name="connsiteX4" fmla="*/ 0 w 2590382"/>
                <a:gd name="connsiteY4" fmla="*/ 0 h 2590376"/>
                <a:gd name="connsiteX5" fmla="*/ 0 w 2590382"/>
                <a:gd name="connsiteY5" fmla="*/ 863459 h 2590376"/>
                <a:gd name="connsiteX6" fmla="*/ 0 w 2590382"/>
                <a:gd name="connsiteY6" fmla="*/ 1726918 h 2590376"/>
                <a:gd name="connsiteX7" fmla="*/ 0 w 2590382"/>
                <a:gd name="connsiteY7" fmla="*/ 2590377 h 2590376"/>
                <a:gd name="connsiteX8" fmla="*/ 861851 w 2590382"/>
                <a:gd name="connsiteY8" fmla="*/ 2590377 h 2590376"/>
                <a:gd name="connsiteX9" fmla="*/ 863477 w 2590382"/>
                <a:gd name="connsiteY9" fmla="*/ 2590377 h 2590376"/>
                <a:gd name="connsiteX10" fmla="*/ 1726930 w 2590382"/>
                <a:gd name="connsiteY10" fmla="*/ 2590377 h 2590376"/>
                <a:gd name="connsiteX11" fmla="*/ 2590382 w 2590382"/>
                <a:gd name="connsiteY11" fmla="*/ 2590377 h 2590376"/>
                <a:gd name="connsiteX12" fmla="*/ 2590382 w 2590382"/>
                <a:gd name="connsiteY12" fmla="*/ 1726918 h 2590376"/>
                <a:gd name="connsiteX13" fmla="*/ 1726930 w 2590382"/>
                <a:gd name="connsiteY13" fmla="*/ 1726918 h 259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90382" h="2590376">
                  <a:moveTo>
                    <a:pt x="1726930" y="1726918"/>
                  </a:moveTo>
                  <a:lnTo>
                    <a:pt x="1726930" y="863459"/>
                  </a:lnTo>
                  <a:lnTo>
                    <a:pt x="863477" y="863459"/>
                  </a:lnTo>
                  <a:lnTo>
                    <a:pt x="863477" y="0"/>
                  </a:lnTo>
                  <a:lnTo>
                    <a:pt x="0" y="0"/>
                  </a:lnTo>
                  <a:lnTo>
                    <a:pt x="0" y="863459"/>
                  </a:lnTo>
                  <a:lnTo>
                    <a:pt x="0" y="1726918"/>
                  </a:lnTo>
                  <a:lnTo>
                    <a:pt x="0" y="2590377"/>
                  </a:lnTo>
                  <a:lnTo>
                    <a:pt x="861851" y="2590377"/>
                  </a:lnTo>
                  <a:lnTo>
                    <a:pt x="863477" y="2590377"/>
                  </a:lnTo>
                  <a:lnTo>
                    <a:pt x="1726930" y="2590377"/>
                  </a:lnTo>
                  <a:lnTo>
                    <a:pt x="2590382" y="2590377"/>
                  </a:lnTo>
                  <a:lnTo>
                    <a:pt x="2590382" y="1726918"/>
                  </a:lnTo>
                  <a:lnTo>
                    <a:pt x="1726930" y="17269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65" name="Freeform 507">
              <a:extLst>
                <a:ext uri="{FF2B5EF4-FFF2-40B4-BE49-F238E27FC236}">
                  <a16:creationId xmlns:a16="http://schemas.microsoft.com/office/drawing/2014/main" id="{C57B2C92-29EE-DDF1-06F8-ED402AC82638}"/>
                </a:ext>
              </a:extLst>
            </p:cNvPr>
            <p:cNvSpPr/>
            <p:nvPr/>
          </p:nvSpPr>
          <p:spPr>
            <a:xfrm>
              <a:off x="1266599" y="7602360"/>
              <a:ext cx="2590376" cy="5180753"/>
            </a:xfrm>
            <a:custGeom>
              <a:avLst/>
              <a:gdLst>
                <a:gd name="connsiteX0" fmla="*/ 865054 w 2590376"/>
                <a:gd name="connsiteY0" fmla="*/ 5180753 h 5180753"/>
                <a:gd name="connsiteX1" fmla="*/ 1726918 w 2590376"/>
                <a:gd name="connsiteY1" fmla="*/ 5180753 h 5180753"/>
                <a:gd name="connsiteX2" fmla="*/ 1728513 w 2590376"/>
                <a:gd name="connsiteY2" fmla="*/ 5180753 h 5180753"/>
                <a:gd name="connsiteX3" fmla="*/ 2590377 w 2590376"/>
                <a:gd name="connsiteY3" fmla="*/ 5180753 h 5180753"/>
                <a:gd name="connsiteX4" fmla="*/ 2590377 w 2590376"/>
                <a:gd name="connsiteY4" fmla="*/ 4317294 h 5180753"/>
                <a:gd name="connsiteX5" fmla="*/ 2590377 w 2590376"/>
                <a:gd name="connsiteY5" fmla="*/ 3453836 h 5180753"/>
                <a:gd name="connsiteX6" fmla="*/ 2590377 w 2590376"/>
                <a:gd name="connsiteY6" fmla="*/ 2590377 h 5180753"/>
                <a:gd name="connsiteX7" fmla="*/ 2590377 w 2590376"/>
                <a:gd name="connsiteY7" fmla="*/ 1726918 h 5180753"/>
                <a:gd name="connsiteX8" fmla="*/ 2590377 w 2590376"/>
                <a:gd name="connsiteY8" fmla="*/ 863459 h 5180753"/>
                <a:gd name="connsiteX9" fmla="*/ 1726918 w 2590376"/>
                <a:gd name="connsiteY9" fmla="*/ 863459 h 5180753"/>
                <a:gd name="connsiteX10" fmla="*/ 1726918 w 2590376"/>
                <a:gd name="connsiteY10" fmla="*/ 0 h 5180753"/>
                <a:gd name="connsiteX11" fmla="*/ 863459 w 2590376"/>
                <a:gd name="connsiteY11" fmla="*/ 0 h 5180753"/>
                <a:gd name="connsiteX12" fmla="*/ 863459 w 2590376"/>
                <a:gd name="connsiteY12" fmla="*/ 863459 h 5180753"/>
                <a:gd name="connsiteX13" fmla="*/ 0 w 2590376"/>
                <a:gd name="connsiteY13" fmla="*/ 863459 h 5180753"/>
                <a:gd name="connsiteX14" fmla="*/ 0 w 2590376"/>
                <a:gd name="connsiteY14" fmla="*/ 1726918 h 5180753"/>
                <a:gd name="connsiteX15" fmla="*/ 0 w 2590376"/>
                <a:gd name="connsiteY15" fmla="*/ 2590377 h 5180753"/>
                <a:gd name="connsiteX16" fmla="*/ 0 w 2590376"/>
                <a:gd name="connsiteY16" fmla="*/ 3453836 h 5180753"/>
                <a:gd name="connsiteX17" fmla="*/ 0 w 2590376"/>
                <a:gd name="connsiteY17" fmla="*/ 4317294 h 5180753"/>
                <a:gd name="connsiteX18" fmla="*/ 0 w 2590376"/>
                <a:gd name="connsiteY18" fmla="*/ 5180753 h 5180753"/>
                <a:gd name="connsiteX19" fmla="*/ 1596 w 2590376"/>
                <a:gd name="connsiteY19" fmla="*/ 5180753 h 5180753"/>
                <a:gd name="connsiteX20" fmla="*/ 863459 w 2590376"/>
                <a:gd name="connsiteY20" fmla="*/ 5180753 h 5180753"/>
                <a:gd name="connsiteX21" fmla="*/ 865054 w 2590376"/>
                <a:gd name="connsiteY21" fmla="*/ 5180753 h 518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90376" h="5180753">
                  <a:moveTo>
                    <a:pt x="865054" y="5180753"/>
                  </a:moveTo>
                  <a:lnTo>
                    <a:pt x="1726918" y="5180753"/>
                  </a:lnTo>
                  <a:lnTo>
                    <a:pt x="1728513" y="5180753"/>
                  </a:lnTo>
                  <a:lnTo>
                    <a:pt x="2590377" y="5180753"/>
                  </a:lnTo>
                  <a:lnTo>
                    <a:pt x="2590377" y="4317294"/>
                  </a:lnTo>
                  <a:lnTo>
                    <a:pt x="2590377" y="3453836"/>
                  </a:lnTo>
                  <a:lnTo>
                    <a:pt x="2590377" y="2590377"/>
                  </a:lnTo>
                  <a:lnTo>
                    <a:pt x="2590377" y="1726918"/>
                  </a:lnTo>
                  <a:lnTo>
                    <a:pt x="2590377" y="863459"/>
                  </a:lnTo>
                  <a:lnTo>
                    <a:pt x="1726918" y="863459"/>
                  </a:lnTo>
                  <a:lnTo>
                    <a:pt x="1726918" y="0"/>
                  </a:lnTo>
                  <a:lnTo>
                    <a:pt x="863459" y="0"/>
                  </a:lnTo>
                  <a:lnTo>
                    <a:pt x="863459" y="863459"/>
                  </a:lnTo>
                  <a:lnTo>
                    <a:pt x="0" y="863459"/>
                  </a:lnTo>
                  <a:lnTo>
                    <a:pt x="0" y="1726918"/>
                  </a:lnTo>
                  <a:lnTo>
                    <a:pt x="0" y="2590377"/>
                  </a:lnTo>
                  <a:lnTo>
                    <a:pt x="0" y="3453836"/>
                  </a:lnTo>
                  <a:lnTo>
                    <a:pt x="0" y="4317294"/>
                  </a:lnTo>
                  <a:lnTo>
                    <a:pt x="0" y="5180753"/>
                  </a:lnTo>
                  <a:lnTo>
                    <a:pt x="1596" y="5180753"/>
                  </a:lnTo>
                  <a:lnTo>
                    <a:pt x="863459" y="5180753"/>
                  </a:lnTo>
                  <a:lnTo>
                    <a:pt x="865054" y="518075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6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66" name="Freeform 509">
              <a:extLst>
                <a:ext uri="{FF2B5EF4-FFF2-40B4-BE49-F238E27FC236}">
                  <a16:creationId xmlns:a16="http://schemas.microsoft.com/office/drawing/2014/main" id="{27A02253-46F4-63D6-00D0-2DDA435F1A18}"/>
                </a:ext>
              </a:extLst>
            </p:cNvPr>
            <p:cNvSpPr/>
            <p:nvPr/>
          </p:nvSpPr>
          <p:spPr>
            <a:xfrm>
              <a:off x="1268195" y="12783113"/>
              <a:ext cx="2590376" cy="1726929"/>
            </a:xfrm>
            <a:custGeom>
              <a:avLst/>
              <a:gdLst>
                <a:gd name="connsiteX0" fmla="*/ 2588781 w 2590376"/>
                <a:gd name="connsiteY0" fmla="*/ 0 h 1726929"/>
                <a:gd name="connsiteX1" fmla="*/ 1726918 w 2590376"/>
                <a:gd name="connsiteY1" fmla="*/ 0 h 1726929"/>
                <a:gd name="connsiteX2" fmla="*/ 1725322 w 2590376"/>
                <a:gd name="connsiteY2" fmla="*/ 0 h 1726929"/>
                <a:gd name="connsiteX3" fmla="*/ 863459 w 2590376"/>
                <a:gd name="connsiteY3" fmla="*/ 0 h 1726929"/>
                <a:gd name="connsiteX4" fmla="*/ 861864 w 2590376"/>
                <a:gd name="connsiteY4" fmla="*/ 0 h 1726929"/>
                <a:gd name="connsiteX5" fmla="*/ 0 w 2590376"/>
                <a:gd name="connsiteY5" fmla="*/ 0 h 1726929"/>
                <a:gd name="connsiteX6" fmla="*/ 0 w 2590376"/>
                <a:gd name="connsiteY6" fmla="*/ 863477 h 1726929"/>
                <a:gd name="connsiteX7" fmla="*/ 863459 w 2590376"/>
                <a:gd name="connsiteY7" fmla="*/ 863477 h 1726929"/>
                <a:gd name="connsiteX8" fmla="*/ 863459 w 2590376"/>
                <a:gd name="connsiteY8" fmla="*/ 1726930 h 1726929"/>
                <a:gd name="connsiteX9" fmla="*/ 1726918 w 2590376"/>
                <a:gd name="connsiteY9" fmla="*/ 1726930 h 1726929"/>
                <a:gd name="connsiteX10" fmla="*/ 1726918 w 2590376"/>
                <a:gd name="connsiteY10" fmla="*/ 863477 h 1726929"/>
                <a:gd name="connsiteX11" fmla="*/ 2590377 w 2590376"/>
                <a:gd name="connsiteY11" fmla="*/ 863477 h 1726929"/>
                <a:gd name="connsiteX12" fmla="*/ 2590377 w 2590376"/>
                <a:gd name="connsiteY12" fmla="*/ 0 h 1726929"/>
                <a:gd name="connsiteX13" fmla="*/ 2588781 w 2590376"/>
                <a:gd name="connsiteY13" fmla="*/ 0 h 172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90376" h="1726929">
                  <a:moveTo>
                    <a:pt x="2588781" y="0"/>
                  </a:moveTo>
                  <a:lnTo>
                    <a:pt x="1726918" y="0"/>
                  </a:lnTo>
                  <a:lnTo>
                    <a:pt x="1725322" y="0"/>
                  </a:lnTo>
                  <a:lnTo>
                    <a:pt x="863459" y="0"/>
                  </a:lnTo>
                  <a:lnTo>
                    <a:pt x="861864" y="0"/>
                  </a:lnTo>
                  <a:lnTo>
                    <a:pt x="0" y="0"/>
                  </a:lnTo>
                  <a:lnTo>
                    <a:pt x="0" y="863477"/>
                  </a:lnTo>
                  <a:lnTo>
                    <a:pt x="863459" y="863477"/>
                  </a:lnTo>
                  <a:lnTo>
                    <a:pt x="863459" y="1726930"/>
                  </a:lnTo>
                  <a:lnTo>
                    <a:pt x="1726918" y="1726930"/>
                  </a:lnTo>
                  <a:lnTo>
                    <a:pt x="1726918" y="863477"/>
                  </a:lnTo>
                  <a:lnTo>
                    <a:pt x="2590377" y="863477"/>
                  </a:lnTo>
                  <a:lnTo>
                    <a:pt x="2590377" y="0"/>
                  </a:lnTo>
                  <a:lnTo>
                    <a:pt x="258878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16200000" scaled="1"/>
              <a:tileRect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67" name="Freeform 514">
              <a:extLst>
                <a:ext uri="{FF2B5EF4-FFF2-40B4-BE49-F238E27FC236}">
                  <a16:creationId xmlns:a16="http://schemas.microsoft.com/office/drawing/2014/main" id="{91660610-303C-1B6A-F45D-585A7BFEB289}"/>
                </a:ext>
              </a:extLst>
            </p:cNvPr>
            <p:cNvSpPr/>
            <p:nvPr/>
          </p:nvSpPr>
          <p:spPr>
            <a:xfrm>
              <a:off x="401545" y="12783113"/>
              <a:ext cx="4320473" cy="2590388"/>
            </a:xfrm>
            <a:custGeom>
              <a:avLst/>
              <a:gdLst>
                <a:gd name="connsiteX0" fmla="*/ 866649 w 4320473"/>
                <a:gd name="connsiteY0" fmla="*/ 863477 h 2590388"/>
                <a:gd name="connsiteX1" fmla="*/ 1730108 w 4320473"/>
                <a:gd name="connsiteY1" fmla="*/ 863477 h 2590388"/>
                <a:gd name="connsiteX2" fmla="*/ 1730108 w 4320473"/>
                <a:gd name="connsiteY2" fmla="*/ 1726929 h 2590388"/>
                <a:gd name="connsiteX3" fmla="*/ 2593567 w 4320473"/>
                <a:gd name="connsiteY3" fmla="*/ 1726929 h 2590388"/>
                <a:gd name="connsiteX4" fmla="*/ 2593567 w 4320473"/>
                <a:gd name="connsiteY4" fmla="*/ 863477 h 2590388"/>
                <a:gd name="connsiteX5" fmla="*/ 3457026 w 4320473"/>
                <a:gd name="connsiteY5" fmla="*/ 863477 h 2590388"/>
                <a:gd name="connsiteX6" fmla="*/ 3457026 w 4320473"/>
                <a:gd name="connsiteY6" fmla="*/ 1726936 h 2590388"/>
                <a:gd name="connsiteX7" fmla="*/ 2593567 w 4320473"/>
                <a:gd name="connsiteY7" fmla="*/ 1726936 h 2590388"/>
                <a:gd name="connsiteX8" fmla="*/ 2593567 w 4320473"/>
                <a:gd name="connsiteY8" fmla="*/ 2590388 h 2590388"/>
                <a:gd name="connsiteX9" fmla="*/ 1730108 w 4320473"/>
                <a:gd name="connsiteY9" fmla="*/ 2590388 h 2590388"/>
                <a:gd name="connsiteX10" fmla="*/ 1730108 w 4320473"/>
                <a:gd name="connsiteY10" fmla="*/ 1726936 h 2590388"/>
                <a:gd name="connsiteX11" fmla="*/ 866649 w 4320473"/>
                <a:gd name="connsiteY11" fmla="*/ 1726936 h 2590388"/>
                <a:gd name="connsiteX12" fmla="*/ 3457026 w 4320473"/>
                <a:gd name="connsiteY12" fmla="*/ 0 h 2590388"/>
                <a:gd name="connsiteX13" fmla="*/ 3458622 w 4320473"/>
                <a:gd name="connsiteY13" fmla="*/ 0 h 2590388"/>
                <a:gd name="connsiteX14" fmla="*/ 4320473 w 4320473"/>
                <a:gd name="connsiteY14" fmla="*/ 0 h 2590388"/>
                <a:gd name="connsiteX15" fmla="*/ 4320473 w 4320473"/>
                <a:gd name="connsiteY15" fmla="*/ 863477 h 2590388"/>
                <a:gd name="connsiteX16" fmla="*/ 3457026 w 4320473"/>
                <a:gd name="connsiteY16" fmla="*/ 863477 h 2590388"/>
                <a:gd name="connsiteX17" fmla="*/ 0 w 4320473"/>
                <a:gd name="connsiteY17" fmla="*/ 0 h 2590388"/>
                <a:gd name="connsiteX18" fmla="*/ 1596 w 4320473"/>
                <a:gd name="connsiteY18" fmla="*/ 0 h 2590388"/>
                <a:gd name="connsiteX19" fmla="*/ 863459 w 4320473"/>
                <a:gd name="connsiteY19" fmla="*/ 0 h 2590388"/>
                <a:gd name="connsiteX20" fmla="*/ 863459 w 4320473"/>
                <a:gd name="connsiteY20" fmla="*/ 863477 h 2590388"/>
                <a:gd name="connsiteX21" fmla="*/ 0 w 4320473"/>
                <a:gd name="connsiteY21" fmla="*/ 863477 h 259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0473" h="2590388">
                  <a:moveTo>
                    <a:pt x="866649" y="863477"/>
                  </a:moveTo>
                  <a:lnTo>
                    <a:pt x="1730108" y="863477"/>
                  </a:lnTo>
                  <a:lnTo>
                    <a:pt x="1730108" y="1726929"/>
                  </a:lnTo>
                  <a:lnTo>
                    <a:pt x="2593567" y="1726929"/>
                  </a:lnTo>
                  <a:lnTo>
                    <a:pt x="2593567" y="863477"/>
                  </a:lnTo>
                  <a:lnTo>
                    <a:pt x="3457026" y="863477"/>
                  </a:lnTo>
                  <a:lnTo>
                    <a:pt x="3457026" y="1726936"/>
                  </a:lnTo>
                  <a:lnTo>
                    <a:pt x="2593567" y="1726936"/>
                  </a:lnTo>
                  <a:lnTo>
                    <a:pt x="2593567" y="2590388"/>
                  </a:lnTo>
                  <a:lnTo>
                    <a:pt x="1730108" y="2590388"/>
                  </a:lnTo>
                  <a:lnTo>
                    <a:pt x="1730108" y="1726936"/>
                  </a:lnTo>
                  <a:lnTo>
                    <a:pt x="866649" y="1726936"/>
                  </a:lnTo>
                  <a:close/>
                  <a:moveTo>
                    <a:pt x="3457026" y="0"/>
                  </a:moveTo>
                  <a:lnTo>
                    <a:pt x="3458622" y="0"/>
                  </a:lnTo>
                  <a:lnTo>
                    <a:pt x="4320473" y="0"/>
                  </a:lnTo>
                  <a:lnTo>
                    <a:pt x="4320473" y="863477"/>
                  </a:lnTo>
                  <a:lnTo>
                    <a:pt x="3457026" y="863477"/>
                  </a:lnTo>
                  <a:close/>
                  <a:moveTo>
                    <a:pt x="0" y="0"/>
                  </a:moveTo>
                  <a:lnTo>
                    <a:pt x="1596" y="0"/>
                  </a:lnTo>
                  <a:lnTo>
                    <a:pt x="863459" y="0"/>
                  </a:lnTo>
                  <a:lnTo>
                    <a:pt x="863459" y="863477"/>
                  </a:lnTo>
                  <a:lnTo>
                    <a:pt x="0" y="863477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6">
                    <a:lumMod val="50000"/>
                  </a:schemeClr>
                </a:gs>
                <a:gs pos="0">
                  <a:schemeClr val="accent6"/>
                </a:gs>
              </a:gsLst>
              <a:lin ang="5400000" scaled="1"/>
              <a:tileRect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</p:grpSp>
      <p:grpSp>
        <p:nvGrpSpPr>
          <p:cNvPr id="68" name="Group 515">
            <a:extLst>
              <a:ext uri="{FF2B5EF4-FFF2-40B4-BE49-F238E27FC236}">
                <a16:creationId xmlns:a16="http://schemas.microsoft.com/office/drawing/2014/main" id="{F592B879-0B0E-24D9-8C53-A3174428B92E}"/>
              </a:ext>
            </a:extLst>
          </p:cNvPr>
          <p:cNvGrpSpPr/>
          <p:nvPr/>
        </p:nvGrpSpPr>
        <p:grpSpPr>
          <a:xfrm rot="19459093">
            <a:off x="5081649" y="8829519"/>
            <a:ext cx="2693447" cy="2692344"/>
            <a:chOff x="-1323776" y="7602360"/>
            <a:chExt cx="7774325" cy="7771141"/>
          </a:xfrm>
        </p:grpSpPr>
        <p:sp>
          <p:nvSpPr>
            <p:cNvPr id="69" name="Freeform 505">
              <a:extLst>
                <a:ext uri="{FF2B5EF4-FFF2-40B4-BE49-F238E27FC236}">
                  <a16:creationId xmlns:a16="http://schemas.microsoft.com/office/drawing/2014/main" id="{A10BF12F-CAA7-7C68-A221-DE993FCD8645}"/>
                </a:ext>
              </a:extLst>
            </p:cNvPr>
            <p:cNvSpPr/>
            <p:nvPr/>
          </p:nvSpPr>
          <p:spPr>
            <a:xfrm>
              <a:off x="-1323776" y="10192736"/>
              <a:ext cx="2590376" cy="2590376"/>
            </a:xfrm>
            <a:custGeom>
              <a:avLst/>
              <a:gdLst>
                <a:gd name="connsiteX0" fmla="*/ 2590376 w 2590376"/>
                <a:gd name="connsiteY0" fmla="*/ 863459 h 2590376"/>
                <a:gd name="connsiteX1" fmla="*/ 2590376 w 2590376"/>
                <a:gd name="connsiteY1" fmla="*/ 0 h 2590376"/>
                <a:gd name="connsiteX2" fmla="*/ 1726917 w 2590376"/>
                <a:gd name="connsiteY2" fmla="*/ 0 h 2590376"/>
                <a:gd name="connsiteX3" fmla="*/ 1726917 w 2590376"/>
                <a:gd name="connsiteY3" fmla="*/ 863459 h 2590376"/>
                <a:gd name="connsiteX4" fmla="*/ 863458 w 2590376"/>
                <a:gd name="connsiteY4" fmla="*/ 863459 h 2590376"/>
                <a:gd name="connsiteX5" fmla="*/ 863458 w 2590376"/>
                <a:gd name="connsiteY5" fmla="*/ 1726918 h 2590376"/>
                <a:gd name="connsiteX6" fmla="*/ 0 w 2590376"/>
                <a:gd name="connsiteY6" fmla="*/ 1726918 h 2590376"/>
                <a:gd name="connsiteX7" fmla="*/ 0 w 2590376"/>
                <a:gd name="connsiteY7" fmla="*/ 2590377 h 2590376"/>
                <a:gd name="connsiteX8" fmla="*/ 863458 w 2590376"/>
                <a:gd name="connsiteY8" fmla="*/ 2590377 h 2590376"/>
                <a:gd name="connsiteX9" fmla="*/ 1725322 w 2590376"/>
                <a:gd name="connsiteY9" fmla="*/ 2590377 h 2590376"/>
                <a:gd name="connsiteX10" fmla="*/ 1726917 w 2590376"/>
                <a:gd name="connsiteY10" fmla="*/ 2590377 h 2590376"/>
                <a:gd name="connsiteX11" fmla="*/ 2588781 w 2590376"/>
                <a:gd name="connsiteY11" fmla="*/ 2590377 h 2590376"/>
                <a:gd name="connsiteX12" fmla="*/ 2590376 w 2590376"/>
                <a:gd name="connsiteY12" fmla="*/ 2590377 h 2590376"/>
                <a:gd name="connsiteX13" fmla="*/ 2590376 w 2590376"/>
                <a:gd name="connsiteY13" fmla="*/ 1726918 h 2590376"/>
                <a:gd name="connsiteX14" fmla="*/ 2590376 w 2590376"/>
                <a:gd name="connsiteY14" fmla="*/ 863459 h 259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90376" h="2590376">
                  <a:moveTo>
                    <a:pt x="2590376" y="863459"/>
                  </a:moveTo>
                  <a:lnTo>
                    <a:pt x="2590376" y="0"/>
                  </a:lnTo>
                  <a:lnTo>
                    <a:pt x="1726917" y="0"/>
                  </a:lnTo>
                  <a:lnTo>
                    <a:pt x="1726917" y="863459"/>
                  </a:lnTo>
                  <a:lnTo>
                    <a:pt x="863458" y="863459"/>
                  </a:lnTo>
                  <a:lnTo>
                    <a:pt x="863458" y="1726918"/>
                  </a:lnTo>
                  <a:lnTo>
                    <a:pt x="0" y="1726918"/>
                  </a:lnTo>
                  <a:lnTo>
                    <a:pt x="0" y="2590377"/>
                  </a:lnTo>
                  <a:lnTo>
                    <a:pt x="863458" y="2590377"/>
                  </a:lnTo>
                  <a:lnTo>
                    <a:pt x="1725322" y="2590377"/>
                  </a:lnTo>
                  <a:lnTo>
                    <a:pt x="1726917" y="2590377"/>
                  </a:lnTo>
                  <a:lnTo>
                    <a:pt x="2588781" y="2590377"/>
                  </a:lnTo>
                  <a:lnTo>
                    <a:pt x="2590376" y="2590377"/>
                  </a:lnTo>
                  <a:lnTo>
                    <a:pt x="2590376" y="1726918"/>
                  </a:lnTo>
                  <a:lnTo>
                    <a:pt x="2590376" y="863459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10800000" scaled="1"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0" name="Freeform 506">
              <a:extLst>
                <a:ext uri="{FF2B5EF4-FFF2-40B4-BE49-F238E27FC236}">
                  <a16:creationId xmlns:a16="http://schemas.microsoft.com/office/drawing/2014/main" id="{88CBB608-2C64-FB30-4B94-39AAD6F0A7E6}"/>
                </a:ext>
              </a:extLst>
            </p:cNvPr>
            <p:cNvSpPr/>
            <p:nvPr/>
          </p:nvSpPr>
          <p:spPr>
            <a:xfrm>
              <a:off x="3860167" y="10192736"/>
              <a:ext cx="2590382" cy="2590376"/>
            </a:xfrm>
            <a:custGeom>
              <a:avLst/>
              <a:gdLst>
                <a:gd name="connsiteX0" fmla="*/ 1726930 w 2590382"/>
                <a:gd name="connsiteY0" fmla="*/ 1726918 h 2590376"/>
                <a:gd name="connsiteX1" fmla="*/ 1726930 w 2590382"/>
                <a:gd name="connsiteY1" fmla="*/ 863459 h 2590376"/>
                <a:gd name="connsiteX2" fmla="*/ 863477 w 2590382"/>
                <a:gd name="connsiteY2" fmla="*/ 863459 h 2590376"/>
                <a:gd name="connsiteX3" fmla="*/ 863477 w 2590382"/>
                <a:gd name="connsiteY3" fmla="*/ 0 h 2590376"/>
                <a:gd name="connsiteX4" fmla="*/ 0 w 2590382"/>
                <a:gd name="connsiteY4" fmla="*/ 0 h 2590376"/>
                <a:gd name="connsiteX5" fmla="*/ 0 w 2590382"/>
                <a:gd name="connsiteY5" fmla="*/ 863459 h 2590376"/>
                <a:gd name="connsiteX6" fmla="*/ 0 w 2590382"/>
                <a:gd name="connsiteY6" fmla="*/ 1726918 h 2590376"/>
                <a:gd name="connsiteX7" fmla="*/ 0 w 2590382"/>
                <a:gd name="connsiteY7" fmla="*/ 2590377 h 2590376"/>
                <a:gd name="connsiteX8" fmla="*/ 861851 w 2590382"/>
                <a:gd name="connsiteY8" fmla="*/ 2590377 h 2590376"/>
                <a:gd name="connsiteX9" fmla="*/ 863477 w 2590382"/>
                <a:gd name="connsiteY9" fmla="*/ 2590377 h 2590376"/>
                <a:gd name="connsiteX10" fmla="*/ 1726930 w 2590382"/>
                <a:gd name="connsiteY10" fmla="*/ 2590377 h 2590376"/>
                <a:gd name="connsiteX11" fmla="*/ 2590382 w 2590382"/>
                <a:gd name="connsiteY11" fmla="*/ 2590377 h 2590376"/>
                <a:gd name="connsiteX12" fmla="*/ 2590382 w 2590382"/>
                <a:gd name="connsiteY12" fmla="*/ 1726918 h 2590376"/>
                <a:gd name="connsiteX13" fmla="*/ 1726930 w 2590382"/>
                <a:gd name="connsiteY13" fmla="*/ 1726918 h 259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90382" h="2590376">
                  <a:moveTo>
                    <a:pt x="1726930" y="1726918"/>
                  </a:moveTo>
                  <a:lnTo>
                    <a:pt x="1726930" y="863459"/>
                  </a:lnTo>
                  <a:lnTo>
                    <a:pt x="863477" y="863459"/>
                  </a:lnTo>
                  <a:lnTo>
                    <a:pt x="863477" y="0"/>
                  </a:lnTo>
                  <a:lnTo>
                    <a:pt x="0" y="0"/>
                  </a:lnTo>
                  <a:lnTo>
                    <a:pt x="0" y="863459"/>
                  </a:lnTo>
                  <a:lnTo>
                    <a:pt x="0" y="1726918"/>
                  </a:lnTo>
                  <a:lnTo>
                    <a:pt x="0" y="2590377"/>
                  </a:lnTo>
                  <a:lnTo>
                    <a:pt x="861851" y="2590377"/>
                  </a:lnTo>
                  <a:lnTo>
                    <a:pt x="863477" y="2590377"/>
                  </a:lnTo>
                  <a:lnTo>
                    <a:pt x="1726930" y="2590377"/>
                  </a:lnTo>
                  <a:lnTo>
                    <a:pt x="2590382" y="2590377"/>
                  </a:lnTo>
                  <a:lnTo>
                    <a:pt x="2590382" y="1726918"/>
                  </a:lnTo>
                  <a:lnTo>
                    <a:pt x="1726930" y="17269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1" name="Freeform 507">
              <a:extLst>
                <a:ext uri="{FF2B5EF4-FFF2-40B4-BE49-F238E27FC236}">
                  <a16:creationId xmlns:a16="http://schemas.microsoft.com/office/drawing/2014/main" id="{C57B2C92-29EE-DDF1-06F8-ED402AC82638}"/>
                </a:ext>
              </a:extLst>
            </p:cNvPr>
            <p:cNvSpPr/>
            <p:nvPr/>
          </p:nvSpPr>
          <p:spPr>
            <a:xfrm>
              <a:off x="1266599" y="7602360"/>
              <a:ext cx="2590376" cy="5180753"/>
            </a:xfrm>
            <a:custGeom>
              <a:avLst/>
              <a:gdLst>
                <a:gd name="connsiteX0" fmla="*/ 865054 w 2590376"/>
                <a:gd name="connsiteY0" fmla="*/ 5180753 h 5180753"/>
                <a:gd name="connsiteX1" fmla="*/ 1726918 w 2590376"/>
                <a:gd name="connsiteY1" fmla="*/ 5180753 h 5180753"/>
                <a:gd name="connsiteX2" fmla="*/ 1728513 w 2590376"/>
                <a:gd name="connsiteY2" fmla="*/ 5180753 h 5180753"/>
                <a:gd name="connsiteX3" fmla="*/ 2590377 w 2590376"/>
                <a:gd name="connsiteY3" fmla="*/ 5180753 h 5180753"/>
                <a:gd name="connsiteX4" fmla="*/ 2590377 w 2590376"/>
                <a:gd name="connsiteY4" fmla="*/ 4317294 h 5180753"/>
                <a:gd name="connsiteX5" fmla="*/ 2590377 w 2590376"/>
                <a:gd name="connsiteY5" fmla="*/ 3453836 h 5180753"/>
                <a:gd name="connsiteX6" fmla="*/ 2590377 w 2590376"/>
                <a:gd name="connsiteY6" fmla="*/ 2590377 h 5180753"/>
                <a:gd name="connsiteX7" fmla="*/ 2590377 w 2590376"/>
                <a:gd name="connsiteY7" fmla="*/ 1726918 h 5180753"/>
                <a:gd name="connsiteX8" fmla="*/ 2590377 w 2590376"/>
                <a:gd name="connsiteY8" fmla="*/ 863459 h 5180753"/>
                <a:gd name="connsiteX9" fmla="*/ 1726918 w 2590376"/>
                <a:gd name="connsiteY9" fmla="*/ 863459 h 5180753"/>
                <a:gd name="connsiteX10" fmla="*/ 1726918 w 2590376"/>
                <a:gd name="connsiteY10" fmla="*/ 0 h 5180753"/>
                <a:gd name="connsiteX11" fmla="*/ 863459 w 2590376"/>
                <a:gd name="connsiteY11" fmla="*/ 0 h 5180753"/>
                <a:gd name="connsiteX12" fmla="*/ 863459 w 2590376"/>
                <a:gd name="connsiteY12" fmla="*/ 863459 h 5180753"/>
                <a:gd name="connsiteX13" fmla="*/ 0 w 2590376"/>
                <a:gd name="connsiteY13" fmla="*/ 863459 h 5180753"/>
                <a:gd name="connsiteX14" fmla="*/ 0 w 2590376"/>
                <a:gd name="connsiteY14" fmla="*/ 1726918 h 5180753"/>
                <a:gd name="connsiteX15" fmla="*/ 0 w 2590376"/>
                <a:gd name="connsiteY15" fmla="*/ 2590377 h 5180753"/>
                <a:gd name="connsiteX16" fmla="*/ 0 w 2590376"/>
                <a:gd name="connsiteY16" fmla="*/ 3453836 h 5180753"/>
                <a:gd name="connsiteX17" fmla="*/ 0 w 2590376"/>
                <a:gd name="connsiteY17" fmla="*/ 4317294 h 5180753"/>
                <a:gd name="connsiteX18" fmla="*/ 0 w 2590376"/>
                <a:gd name="connsiteY18" fmla="*/ 5180753 h 5180753"/>
                <a:gd name="connsiteX19" fmla="*/ 1596 w 2590376"/>
                <a:gd name="connsiteY19" fmla="*/ 5180753 h 5180753"/>
                <a:gd name="connsiteX20" fmla="*/ 863459 w 2590376"/>
                <a:gd name="connsiteY20" fmla="*/ 5180753 h 5180753"/>
                <a:gd name="connsiteX21" fmla="*/ 865054 w 2590376"/>
                <a:gd name="connsiteY21" fmla="*/ 5180753 h 518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90376" h="5180753">
                  <a:moveTo>
                    <a:pt x="865054" y="5180753"/>
                  </a:moveTo>
                  <a:lnTo>
                    <a:pt x="1726918" y="5180753"/>
                  </a:lnTo>
                  <a:lnTo>
                    <a:pt x="1728513" y="5180753"/>
                  </a:lnTo>
                  <a:lnTo>
                    <a:pt x="2590377" y="5180753"/>
                  </a:lnTo>
                  <a:lnTo>
                    <a:pt x="2590377" y="4317294"/>
                  </a:lnTo>
                  <a:lnTo>
                    <a:pt x="2590377" y="3453836"/>
                  </a:lnTo>
                  <a:lnTo>
                    <a:pt x="2590377" y="2590377"/>
                  </a:lnTo>
                  <a:lnTo>
                    <a:pt x="2590377" y="1726918"/>
                  </a:lnTo>
                  <a:lnTo>
                    <a:pt x="2590377" y="863459"/>
                  </a:lnTo>
                  <a:lnTo>
                    <a:pt x="1726918" y="863459"/>
                  </a:lnTo>
                  <a:lnTo>
                    <a:pt x="1726918" y="0"/>
                  </a:lnTo>
                  <a:lnTo>
                    <a:pt x="863459" y="0"/>
                  </a:lnTo>
                  <a:lnTo>
                    <a:pt x="863459" y="863459"/>
                  </a:lnTo>
                  <a:lnTo>
                    <a:pt x="0" y="863459"/>
                  </a:lnTo>
                  <a:lnTo>
                    <a:pt x="0" y="1726918"/>
                  </a:lnTo>
                  <a:lnTo>
                    <a:pt x="0" y="2590377"/>
                  </a:lnTo>
                  <a:lnTo>
                    <a:pt x="0" y="3453836"/>
                  </a:lnTo>
                  <a:lnTo>
                    <a:pt x="0" y="4317294"/>
                  </a:lnTo>
                  <a:lnTo>
                    <a:pt x="0" y="5180753"/>
                  </a:lnTo>
                  <a:lnTo>
                    <a:pt x="1596" y="5180753"/>
                  </a:lnTo>
                  <a:lnTo>
                    <a:pt x="863459" y="5180753"/>
                  </a:lnTo>
                  <a:lnTo>
                    <a:pt x="865054" y="518075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6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2" name="Freeform 509">
              <a:extLst>
                <a:ext uri="{FF2B5EF4-FFF2-40B4-BE49-F238E27FC236}">
                  <a16:creationId xmlns:a16="http://schemas.microsoft.com/office/drawing/2014/main" id="{27A02253-46F4-63D6-00D0-2DDA435F1A18}"/>
                </a:ext>
              </a:extLst>
            </p:cNvPr>
            <p:cNvSpPr/>
            <p:nvPr/>
          </p:nvSpPr>
          <p:spPr>
            <a:xfrm>
              <a:off x="1268195" y="12783113"/>
              <a:ext cx="2590376" cy="1726929"/>
            </a:xfrm>
            <a:custGeom>
              <a:avLst/>
              <a:gdLst>
                <a:gd name="connsiteX0" fmla="*/ 2588781 w 2590376"/>
                <a:gd name="connsiteY0" fmla="*/ 0 h 1726929"/>
                <a:gd name="connsiteX1" fmla="*/ 1726918 w 2590376"/>
                <a:gd name="connsiteY1" fmla="*/ 0 h 1726929"/>
                <a:gd name="connsiteX2" fmla="*/ 1725322 w 2590376"/>
                <a:gd name="connsiteY2" fmla="*/ 0 h 1726929"/>
                <a:gd name="connsiteX3" fmla="*/ 863459 w 2590376"/>
                <a:gd name="connsiteY3" fmla="*/ 0 h 1726929"/>
                <a:gd name="connsiteX4" fmla="*/ 861864 w 2590376"/>
                <a:gd name="connsiteY4" fmla="*/ 0 h 1726929"/>
                <a:gd name="connsiteX5" fmla="*/ 0 w 2590376"/>
                <a:gd name="connsiteY5" fmla="*/ 0 h 1726929"/>
                <a:gd name="connsiteX6" fmla="*/ 0 w 2590376"/>
                <a:gd name="connsiteY6" fmla="*/ 863477 h 1726929"/>
                <a:gd name="connsiteX7" fmla="*/ 863459 w 2590376"/>
                <a:gd name="connsiteY7" fmla="*/ 863477 h 1726929"/>
                <a:gd name="connsiteX8" fmla="*/ 863459 w 2590376"/>
                <a:gd name="connsiteY8" fmla="*/ 1726930 h 1726929"/>
                <a:gd name="connsiteX9" fmla="*/ 1726918 w 2590376"/>
                <a:gd name="connsiteY9" fmla="*/ 1726930 h 1726929"/>
                <a:gd name="connsiteX10" fmla="*/ 1726918 w 2590376"/>
                <a:gd name="connsiteY10" fmla="*/ 863477 h 1726929"/>
                <a:gd name="connsiteX11" fmla="*/ 2590377 w 2590376"/>
                <a:gd name="connsiteY11" fmla="*/ 863477 h 1726929"/>
                <a:gd name="connsiteX12" fmla="*/ 2590377 w 2590376"/>
                <a:gd name="connsiteY12" fmla="*/ 0 h 1726929"/>
                <a:gd name="connsiteX13" fmla="*/ 2588781 w 2590376"/>
                <a:gd name="connsiteY13" fmla="*/ 0 h 172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90376" h="1726929">
                  <a:moveTo>
                    <a:pt x="2588781" y="0"/>
                  </a:moveTo>
                  <a:lnTo>
                    <a:pt x="1726918" y="0"/>
                  </a:lnTo>
                  <a:lnTo>
                    <a:pt x="1725322" y="0"/>
                  </a:lnTo>
                  <a:lnTo>
                    <a:pt x="863459" y="0"/>
                  </a:lnTo>
                  <a:lnTo>
                    <a:pt x="861864" y="0"/>
                  </a:lnTo>
                  <a:lnTo>
                    <a:pt x="0" y="0"/>
                  </a:lnTo>
                  <a:lnTo>
                    <a:pt x="0" y="863477"/>
                  </a:lnTo>
                  <a:lnTo>
                    <a:pt x="863459" y="863477"/>
                  </a:lnTo>
                  <a:lnTo>
                    <a:pt x="863459" y="1726930"/>
                  </a:lnTo>
                  <a:lnTo>
                    <a:pt x="1726918" y="1726930"/>
                  </a:lnTo>
                  <a:lnTo>
                    <a:pt x="1726918" y="863477"/>
                  </a:lnTo>
                  <a:lnTo>
                    <a:pt x="2590377" y="863477"/>
                  </a:lnTo>
                  <a:lnTo>
                    <a:pt x="2590377" y="0"/>
                  </a:lnTo>
                  <a:lnTo>
                    <a:pt x="258878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16200000" scaled="1"/>
              <a:tileRect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  <p:sp>
          <p:nvSpPr>
            <p:cNvPr id="73" name="Freeform 514">
              <a:extLst>
                <a:ext uri="{FF2B5EF4-FFF2-40B4-BE49-F238E27FC236}">
                  <a16:creationId xmlns:a16="http://schemas.microsoft.com/office/drawing/2014/main" id="{91660610-303C-1B6A-F45D-585A7BFEB289}"/>
                </a:ext>
              </a:extLst>
            </p:cNvPr>
            <p:cNvSpPr/>
            <p:nvPr/>
          </p:nvSpPr>
          <p:spPr>
            <a:xfrm>
              <a:off x="401545" y="12783113"/>
              <a:ext cx="4320473" cy="2590388"/>
            </a:xfrm>
            <a:custGeom>
              <a:avLst/>
              <a:gdLst>
                <a:gd name="connsiteX0" fmla="*/ 866649 w 4320473"/>
                <a:gd name="connsiteY0" fmla="*/ 863477 h 2590388"/>
                <a:gd name="connsiteX1" fmla="*/ 1730108 w 4320473"/>
                <a:gd name="connsiteY1" fmla="*/ 863477 h 2590388"/>
                <a:gd name="connsiteX2" fmla="*/ 1730108 w 4320473"/>
                <a:gd name="connsiteY2" fmla="*/ 1726929 h 2590388"/>
                <a:gd name="connsiteX3" fmla="*/ 2593567 w 4320473"/>
                <a:gd name="connsiteY3" fmla="*/ 1726929 h 2590388"/>
                <a:gd name="connsiteX4" fmla="*/ 2593567 w 4320473"/>
                <a:gd name="connsiteY4" fmla="*/ 863477 h 2590388"/>
                <a:gd name="connsiteX5" fmla="*/ 3457026 w 4320473"/>
                <a:gd name="connsiteY5" fmla="*/ 863477 h 2590388"/>
                <a:gd name="connsiteX6" fmla="*/ 3457026 w 4320473"/>
                <a:gd name="connsiteY6" fmla="*/ 1726936 h 2590388"/>
                <a:gd name="connsiteX7" fmla="*/ 2593567 w 4320473"/>
                <a:gd name="connsiteY7" fmla="*/ 1726936 h 2590388"/>
                <a:gd name="connsiteX8" fmla="*/ 2593567 w 4320473"/>
                <a:gd name="connsiteY8" fmla="*/ 2590388 h 2590388"/>
                <a:gd name="connsiteX9" fmla="*/ 1730108 w 4320473"/>
                <a:gd name="connsiteY9" fmla="*/ 2590388 h 2590388"/>
                <a:gd name="connsiteX10" fmla="*/ 1730108 w 4320473"/>
                <a:gd name="connsiteY10" fmla="*/ 1726936 h 2590388"/>
                <a:gd name="connsiteX11" fmla="*/ 866649 w 4320473"/>
                <a:gd name="connsiteY11" fmla="*/ 1726936 h 2590388"/>
                <a:gd name="connsiteX12" fmla="*/ 3457026 w 4320473"/>
                <a:gd name="connsiteY12" fmla="*/ 0 h 2590388"/>
                <a:gd name="connsiteX13" fmla="*/ 3458622 w 4320473"/>
                <a:gd name="connsiteY13" fmla="*/ 0 h 2590388"/>
                <a:gd name="connsiteX14" fmla="*/ 4320473 w 4320473"/>
                <a:gd name="connsiteY14" fmla="*/ 0 h 2590388"/>
                <a:gd name="connsiteX15" fmla="*/ 4320473 w 4320473"/>
                <a:gd name="connsiteY15" fmla="*/ 863477 h 2590388"/>
                <a:gd name="connsiteX16" fmla="*/ 3457026 w 4320473"/>
                <a:gd name="connsiteY16" fmla="*/ 863477 h 2590388"/>
                <a:gd name="connsiteX17" fmla="*/ 0 w 4320473"/>
                <a:gd name="connsiteY17" fmla="*/ 0 h 2590388"/>
                <a:gd name="connsiteX18" fmla="*/ 1596 w 4320473"/>
                <a:gd name="connsiteY18" fmla="*/ 0 h 2590388"/>
                <a:gd name="connsiteX19" fmla="*/ 863459 w 4320473"/>
                <a:gd name="connsiteY19" fmla="*/ 0 h 2590388"/>
                <a:gd name="connsiteX20" fmla="*/ 863459 w 4320473"/>
                <a:gd name="connsiteY20" fmla="*/ 863477 h 2590388"/>
                <a:gd name="connsiteX21" fmla="*/ 0 w 4320473"/>
                <a:gd name="connsiteY21" fmla="*/ 863477 h 259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0473" h="2590388">
                  <a:moveTo>
                    <a:pt x="866649" y="863477"/>
                  </a:moveTo>
                  <a:lnTo>
                    <a:pt x="1730108" y="863477"/>
                  </a:lnTo>
                  <a:lnTo>
                    <a:pt x="1730108" y="1726929"/>
                  </a:lnTo>
                  <a:lnTo>
                    <a:pt x="2593567" y="1726929"/>
                  </a:lnTo>
                  <a:lnTo>
                    <a:pt x="2593567" y="863477"/>
                  </a:lnTo>
                  <a:lnTo>
                    <a:pt x="3457026" y="863477"/>
                  </a:lnTo>
                  <a:lnTo>
                    <a:pt x="3457026" y="1726936"/>
                  </a:lnTo>
                  <a:lnTo>
                    <a:pt x="2593567" y="1726936"/>
                  </a:lnTo>
                  <a:lnTo>
                    <a:pt x="2593567" y="2590388"/>
                  </a:lnTo>
                  <a:lnTo>
                    <a:pt x="1730108" y="2590388"/>
                  </a:lnTo>
                  <a:lnTo>
                    <a:pt x="1730108" y="1726936"/>
                  </a:lnTo>
                  <a:lnTo>
                    <a:pt x="866649" y="1726936"/>
                  </a:lnTo>
                  <a:close/>
                  <a:moveTo>
                    <a:pt x="3457026" y="0"/>
                  </a:moveTo>
                  <a:lnTo>
                    <a:pt x="3458622" y="0"/>
                  </a:lnTo>
                  <a:lnTo>
                    <a:pt x="4320473" y="0"/>
                  </a:lnTo>
                  <a:lnTo>
                    <a:pt x="4320473" y="863477"/>
                  </a:lnTo>
                  <a:lnTo>
                    <a:pt x="3457026" y="863477"/>
                  </a:lnTo>
                  <a:close/>
                  <a:moveTo>
                    <a:pt x="0" y="0"/>
                  </a:moveTo>
                  <a:lnTo>
                    <a:pt x="1596" y="0"/>
                  </a:lnTo>
                  <a:lnTo>
                    <a:pt x="863459" y="0"/>
                  </a:lnTo>
                  <a:lnTo>
                    <a:pt x="863459" y="863477"/>
                  </a:lnTo>
                  <a:lnTo>
                    <a:pt x="0" y="863477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6">
                    <a:lumMod val="50000"/>
                  </a:schemeClr>
                </a:gs>
                <a:gs pos="0">
                  <a:schemeClr val="accent6"/>
                </a:gs>
              </a:gsLst>
              <a:lin ang="5400000" scaled="1"/>
              <a:tileRect/>
            </a:gradFill>
            <a:ln w="60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latin typeface="Josefin Sans" pitchFamily="2" charset="7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1AC00A4B-4ECE-F301-7888-8B1C3005D87B}"/>
              </a:ext>
            </a:extLst>
          </p:cNvPr>
          <p:cNvSpPr txBox="1"/>
          <p:nvPr/>
        </p:nvSpPr>
        <p:spPr>
          <a:xfrm>
            <a:off x="8185850" y="10602419"/>
            <a:ext cx="16605867" cy="1446550"/>
          </a:xfrm>
          <a:prstGeom prst="rect">
            <a:avLst/>
          </a:prstGeom>
          <a:noFill/>
          <a:ln w="63500">
            <a:noFill/>
          </a:ln>
        </p:spPr>
        <p:txBody>
          <a:bodyPr wrap="square" rtlCol="0" anchor="t">
            <a:spAutoFit/>
          </a:bodyPr>
          <a:lstStyle>
            <a:defPPr>
              <a:defRPr lang="en-SV"/>
            </a:defPPr>
            <a:lvl1pPr algn="ctr">
              <a:defRPr sz="42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ru-RU" sz="4400" dirty="0" smtClean="0">
                <a:solidFill>
                  <a:schemeClr val="tx1">
                    <a:lumMod val="10000"/>
                  </a:schemeClr>
                </a:solidFill>
              </a:rPr>
              <a:t>Ракета появляется после 1000 очков</a:t>
            </a:r>
            <a:endParaRPr lang="en-US" sz="4400" dirty="0">
              <a:solidFill>
                <a:schemeClr val="tx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273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64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5D80A79D-BEA6-A2D2-ACE5-C871142FDADF}"/>
              </a:ext>
            </a:extLst>
          </p:cNvPr>
          <p:cNvGrpSpPr/>
          <p:nvPr/>
        </p:nvGrpSpPr>
        <p:grpSpPr>
          <a:xfrm flipH="1">
            <a:off x="1545190" y="11270591"/>
            <a:ext cx="1765554" cy="1708809"/>
            <a:chOff x="1545190" y="749852"/>
            <a:chExt cx="1765554" cy="1708809"/>
          </a:xfrm>
          <a:solidFill>
            <a:schemeClr val="bg1"/>
          </a:solidFill>
        </p:grpSpPr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8A4AB16-B6FB-D154-8751-963EC036F37E}"/>
                </a:ext>
              </a:extLst>
            </p:cNvPr>
            <p:cNvSpPr/>
            <p:nvPr/>
          </p:nvSpPr>
          <p:spPr>
            <a:xfrm>
              <a:off x="1545190" y="172161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A5557461-A2FB-6BF8-F630-28DAEDAA7430}"/>
                </a:ext>
              </a:extLst>
            </p:cNvPr>
            <p:cNvSpPr/>
            <p:nvPr/>
          </p:nvSpPr>
          <p:spPr>
            <a:xfrm>
              <a:off x="2573696" y="74985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C7C1CF2-B2AD-F66B-D879-26637D65B8B9}"/>
              </a:ext>
            </a:extLst>
          </p:cNvPr>
          <p:cNvGrpSpPr/>
          <p:nvPr/>
        </p:nvGrpSpPr>
        <p:grpSpPr>
          <a:xfrm flipH="1">
            <a:off x="21080159" y="749852"/>
            <a:ext cx="1765554" cy="1708809"/>
            <a:chOff x="1545190" y="749852"/>
            <a:chExt cx="1765554" cy="1708809"/>
          </a:xfrm>
          <a:solidFill>
            <a:schemeClr val="bg1"/>
          </a:solidFill>
        </p:grpSpPr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207B1D44-AB34-BF60-109E-505F8C971675}"/>
                </a:ext>
              </a:extLst>
            </p:cNvPr>
            <p:cNvSpPr/>
            <p:nvPr/>
          </p:nvSpPr>
          <p:spPr>
            <a:xfrm>
              <a:off x="1545190" y="172161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49D6C5AC-ED47-F333-8055-2F7B44A34796}"/>
                </a:ext>
              </a:extLst>
            </p:cNvPr>
            <p:cNvSpPr/>
            <p:nvPr/>
          </p:nvSpPr>
          <p:spPr>
            <a:xfrm>
              <a:off x="2573696" y="74985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398240E-2E50-379E-286D-EA885C1F2074}"/>
              </a:ext>
            </a:extLst>
          </p:cNvPr>
          <p:cNvGrpSpPr/>
          <p:nvPr/>
        </p:nvGrpSpPr>
        <p:grpSpPr>
          <a:xfrm>
            <a:off x="21080159" y="11270591"/>
            <a:ext cx="1765554" cy="1708809"/>
            <a:chOff x="1545190" y="749852"/>
            <a:chExt cx="1765554" cy="1708809"/>
          </a:xfrm>
          <a:solidFill>
            <a:schemeClr val="bg1"/>
          </a:solidFill>
        </p:grpSpPr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CBE07E87-41A7-3368-7946-845E9CC4B903}"/>
                </a:ext>
              </a:extLst>
            </p:cNvPr>
            <p:cNvSpPr/>
            <p:nvPr/>
          </p:nvSpPr>
          <p:spPr>
            <a:xfrm>
              <a:off x="1545190" y="172161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51D687BC-0DEF-3560-CF30-3ACA27F02E8F}"/>
                </a:ext>
              </a:extLst>
            </p:cNvPr>
            <p:cNvSpPr/>
            <p:nvPr/>
          </p:nvSpPr>
          <p:spPr>
            <a:xfrm>
              <a:off x="2573696" y="749852"/>
              <a:ext cx="737048" cy="737049"/>
            </a:xfrm>
            <a:custGeom>
              <a:avLst/>
              <a:gdLst>
                <a:gd name="connsiteX0" fmla="*/ 524631 w 786947"/>
                <a:gd name="connsiteY0" fmla="*/ 262316 h 786948"/>
                <a:gd name="connsiteX1" fmla="*/ 786947 w 786947"/>
                <a:gd name="connsiteY1" fmla="*/ 262316 h 786948"/>
                <a:gd name="connsiteX2" fmla="*/ 786947 w 786947"/>
                <a:gd name="connsiteY2" fmla="*/ 524632 h 786948"/>
                <a:gd name="connsiteX3" fmla="*/ 524631 w 786947"/>
                <a:gd name="connsiteY3" fmla="*/ 524632 h 786948"/>
                <a:gd name="connsiteX4" fmla="*/ 262315 w 786947"/>
                <a:gd name="connsiteY4" fmla="*/ 0 h 786948"/>
                <a:gd name="connsiteX5" fmla="*/ 524631 w 786947"/>
                <a:gd name="connsiteY5" fmla="*/ 0 h 786948"/>
                <a:gd name="connsiteX6" fmla="*/ 524631 w 786947"/>
                <a:gd name="connsiteY6" fmla="*/ 262316 h 786948"/>
                <a:gd name="connsiteX7" fmla="*/ 262316 w 786947"/>
                <a:gd name="connsiteY7" fmla="*/ 262316 h 786948"/>
                <a:gd name="connsiteX8" fmla="*/ 262316 w 786947"/>
                <a:gd name="connsiteY8" fmla="*/ 524632 h 786948"/>
                <a:gd name="connsiteX9" fmla="*/ 524631 w 786947"/>
                <a:gd name="connsiteY9" fmla="*/ 524632 h 786948"/>
                <a:gd name="connsiteX10" fmla="*/ 524631 w 786947"/>
                <a:gd name="connsiteY10" fmla="*/ 786948 h 786948"/>
                <a:gd name="connsiteX11" fmla="*/ 262315 w 786947"/>
                <a:gd name="connsiteY11" fmla="*/ 786948 h 786948"/>
                <a:gd name="connsiteX12" fmla="*/ 262315 w 786947"/>
                <a:gd name="connsiteY12" fmla="*/ 524632 h 786948"/>
                <a:gd name="connsiteX13" fmla="*/ 0 w 786947"/>
                <a:gd name="connsiteY13" fmla="*/ 524632 h 786948"/>
                <a:gd name="connsiteX14" fmla="*/ 0 w 786947"/>
                <a:gd name="connsiteY14" fmla="*/ 262316 h 786948"/>
                <a:gd name="connsiteX15" fmla="*/ 262315 w 786947"/>
                <a:gd name="connsiteY15" fmla="*/ 262316 h 78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6947" h="786948">
                  <a:moveTo>
                    <a:pt x="524631" y="262316"/>
                  </a:moveTo>
                  <a:lnTo>
                    <a:pt x="786947" y="262316"/>
                  </a:lnTo>
                  <a:lnTo>
                    <a:pt x="786947" y="524632"/>
                  </a:lnTo>
                  <a:lnTo>
                    <a:pt x="524631" y="524632"/>
                  </a:lnTo>
                  <a:close/>
                  <a:moveTo>
                    <a:pt x="262315" y="0"/>
                  </a:moveTo>
                  <a:lnTo>
                    <a:pt x="524631" y="0"/>
                  </a:lnTo>
                  <a:lnTo>
                    <a:pt x="524631" y="262316"/>
                  </a:lnTo>
                  <a:lnTo>
                    <a:pt x="262316" y="262316"/>
                  </a:lnTo>
                  <a:lnTo>
                    <a:pt x="262316" y="524632"/>
                  </a:lnTo>
                  <a:lnTo>
                    <a:pt x="524631" y="524632"/>
                  </a:lnTo>
                  <a:lnTo>
                    <a:pt x="524631" y="786948"/>
                  </a:lnTo>
                  <a:lnTo>
                    <a:pt x="262315" y="786948"/>
                  </a:lnTo>
                  <a:lnTo>
                    <a:pt x="262315" y="524632"/>
                  </a:lnTo>
                  <a:lnTo>
                    <a:pt x="0" y="524632"/>
                  </a:lnTo>
                  <a:lnTo>
                    <a:pt x="0" y="262316"/>
                  </a:lnTo>
                  <a:lnTo>
                    <a:pt x="262315" y="262316"/>
                  </a:lnTo>
                  <a:close/>
                </a:path>
              </a:pathLst>
            </a:custGeom>
            <a:grpFill/>
            <a:ln w="2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 dirty="0">
                <a:solidFill>
                  <a:schemeClr val="bg1"/>
                </a:solidFill>
                <a:latin typeface="Josefin Sans" pitchFamily="2" charset="7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1AC00A4B-4ECE-F301-7888-8B1C3005D87B}"/>
              </a:ext>
            </a:extLst>
          </p:cNvPr>
          <p:cNvSpPr txBox="1"/>
          <p:nvPr/>
        </p:nvSpPr>
        <p:spPr>
          <a:xfrm>
            <a:off x="-467360" y="673996"/>
            <a:ext cx="8648416" cy="769441"/>
          </a:xfrm>
          <a:prstGeom prst="rect">
            <a:avLst/>
          </a:prstGeom>
          <a:noFill/>
          <a:ln w="63500">
            <a:noFill/>
          </a:ln>
        </p:spPr>
        <p:txBody>
          <a:bodyPr wrap="square" rtlCol="0" anchor="t">
            <a:spAutoFit/>
          </a:bodyPr>
          <a:lstStyle>
            <a:defPPr>
              <a:defRPr lang="en-SV"/>
            </a:defPPr>
            <a:lvl1pPr algn="ctr">
              <a:defRPr sz="42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ru-RU" sz="4400" dirty="0" smtClean="0">
                <a:solidFill>
                  <a:schemeClr val="bg1"/>
                </a:solidFill>
              </a:rPr>
              <a:t>Предыстория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2" name="document_526055352413508426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361.333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573696" y="1721612"/>
            <a:ext cx="18874987" cy="1061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0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10000">
        <p14:flythrough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 userDrawn="1"/>
        </p:nvSpPr>
        <p:spPr>
          <a:xfrm>
            <a:off x="568900" y="3182060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25517D1A-87A4-95D8-C882-2F4182092323}"/>
              </a:ext>
            </a:extLst>
          </p:cNvPr>
          <p:cNvSpPr/>
          <p:nvPr userDrawn="1"/>
        </p:nvSpPr>
        <p:spPr>
          <a:xfrm>
            <a:off x="5740286" y="9215095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0063B-3716-D8BF-0267-8C53A142CC0F}"/>
              </a:ext>
            </a:extLst>
          </p:cNvPr>
          <p:cNvSpPr txBox="1"/>
          <p:nvPr userDrawn="1"/>
        </p:nvSpPr>
        <p:spPr>
          <a:xfrm>
            <a:off x="310482" y="4615521"/>
            <a:ext cx="7741920" cy="37856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SV"/>
            </a:defPPr>
            <a:lvl1pPr>
              <a:defRPr sz="100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4800" dirty="0" smtClean="0"/>
              <a:t>Дотронувшись до ракеты, динозаврик летит в космос</a:t>
            </a:r>
            <a:endParaRPr lang="en-US" sz="4800" dirty="0"/>
          </a:p>
        </p:txBody>
      </p:sp>
      <p:pic>
        <p:nvPicPr>
          <p:cNvPr id="32" name="DinoGame 2024-01-07 18-33-4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541" end="48749.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9919" y="2757214"/>
            <a:ext cx="15190880" cy="8459426"/>
          </a:xfrm>
          <a:prstGeom prst="rect">
            <a:avLst/>
          </a:prstGeom>
          <a:effectLst>
            <a:glow rad="609600">
              <a:schemeClr val="tx1">
                <a:lumMod val="10000"/>
                <a:alpha val="40000"/>
              </a:schemeClr>
            </a:glow>
          </a:effectLst>
        </p:spPr>
      </p:pic>
      <p:sp>
        <p:nvSpPr>
          <p:cNvPr id="354" name="TextBox 353">
            <a:extLst>
              <a:ext uri="{FF2B5EF4-FFF2-40B4-BE49-F238E27FC236}">
                <a16:creationId xmlns:a16="http://schemas.microsoft.com/office/drawing/2014/main" id="{1EE54069-A708-E89A-4A67-EE3827586859}"/>
              </a:ext>
            </a:extLst>
          </p:cNvPr>
          <p:cNvSpPr txBox="1"/>
          <p:nvPr/>
        </p:nvSpPr>
        <p:spPr>
          <a:xfrm>
            <a:off x="-2357120" y="958223"/>
            <a:ext cx="27595082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b">
            <a:spAutoFit/>
          </a:bodyPr>
          <a:lstStyle>
            <a:defPPr>
              <a:defRPr lang="en-SV"/>
            </a:defPPr>
            <a:lvl1pPr>
              <a:defRPr sz="42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6000" dirty="0" smtClean="0">
                <a:solidFill>
                  <a:schemeClr val="tx1">
                    <a:lumMod val="10000"/>
                  </a:schemeClr>
                </a:solidFill>
              </a:rPr>
              <a:t>  Космос</a:t>
            </a:r>
            <a:endParaRPr lang="en-US" sz="6000" dirty="0">
              <a:solidFill>
                <a:schemeClr val="tx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43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2000">
        <p14:pan/>
      </p:transition>
    </mc:Choice>
    <mc:Fallback xmlns="">
      <p:transition spd="slow" advClick="0" advTm="2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16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 userDrawn="1"/>
        </p:nvSpPr>
        <p:spPr>
          <a:xfrm>
            <a:off x="6217861" y="2757214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25517D1A-87A4-95D8-C882-2F4182092323}"/>
              </a:ext>
            </a:extLst>
          </p:cNvPr>
          <p:cNvSpPr/>
          <p:nvPr userDrawn="1"/>
        </p:nvSpPr>
        <p:spPr>
          <a:xfrm>
            <a:off x="1022975" y="10936648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0063B-3716-D8BF-0267-8C53A142CC0F}"/>
              </a:ext>
            </a:extLst>
          </p:cNvPr>
          <p:cNvSpPr txBox="1"/>
          <p:nvPr userDrawn="1"/>
        </p:nvSpPr>
        <p:spPr>
          <a:xfrm>
            <a:off x="0" y="4043656"/>
            <a:ext cx="6489896" cy="56323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SV"/>
            </a:defPPr>
            <a:lvl1pPr>
              <a:defRPr sz="100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4000" dirty="0"/>
              <a:t>Е</a:t>
            </a:r>
            <a:r>
              <a:rPr lang="ru-RU" sz="4000" dirty="0" smtClean="0"/>
              <a:t>сли </a:t>
            </a:r>
            <a:r>
              <a:rPr lang="ru-RU" sz="4000" dirty="0"/>
              <a:t>хоть один угол был выставлен неправильно, то ракета не выходит на нужную орбиту</a:t>
            </a:r>
            <a:endParaRPr lang="en-US" sz="4000" dirty="0"/>
          </a:p>
        </p:txBody>
      </p:sp>
      <p:pic>
        <p:nvPicPr>
          <p:cNvPr id="2" name="DinoGame 2024-01-07 19-04-2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99" end="2020.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03216" y="1881150"/>
            <a:ext cx="17071793" cy="9506859"/>
          </a:xfrm>
          <a:prstGeom prst="rect">
            <a:avLst/>
          </a:prstGeom>
          <a:effectLst>
            <a:glow rad="685800">
              <a:schemeClr val="tx1">
                <a:lumMod val="10000"/>
                <a:alpha val="56000"/>
              </a:schemeClr>
            </a:glow>
          </a:effectLst>
        </p:spPr>
      </p:pic>
      <p:sp>
        <p:nvSpPr>
          <p:cNvPr id="8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/>
        </p:nvSpPr>
        <p:spPr>
          <a:xfrm>
            <a:off x="3961951" y="952826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9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/>
        </p:nvSpPr>
        <p:spPr>
          <a:xfrm>
            <a:off x="1760023" y="2430543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0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/>
        </p:nvSpPr>
        <p:spPr>
          <a:xfrm>
            <a:off x="4914288" y="10650960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79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112">
            <a:extLst>
              <a:ext uri="{FF2B5EF4-FFF2-40B4-BE49-F238E27FC236}">
                <a16:creationId xmlns:a16="http://schemas.microsoft.com/office/drawing/2014/main" id="{F195A5B9-FA99-A18A-2E25-C2B3E16E455A}"/>
              </a:ext>
            </a:extLst>
          </p:cNvPr>
          <p:cNvSpPr/>
          <p:nvPr userDrawn="1"/>
        </p:nvSpPr>
        <p:spPr>
          <a:xfrm>
            <a:off x="5454978" y="1886882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25517D1A-87A4-95D8-C882-2F4182092323}"/>
              </a:ext>
            </a:extLst>
          </p:cNvPr>
          <p:cNvSpPr/>
          <p:nvPr userDrawn="1"/>
        </p:nvSpPr>
        <p:spPr>
          <a:xfrm>
            <a:off x="1423791" y="10242732"/>
            <a:ext cx="737048" cy="737049"/>
          </a:xfrm>
          <a:custGeom>
            <a:avLst/>
            <a:gdLst>
              <a:gd name="connsiteX0" fmla="*/ 524631 w 786947"/>
              <a:gd name="connsiteY0" fmla="*/ 262316 h 786948"/>
              <a:gd name="connsiteX1" fmla="*/ 786947 w 786947"/>
              <a:gd name="connsiteY1" fmla="*/ 262316 h 786948"/>
              <a:gd name="connsiteX2" fmla="*/ 786947 w 786947"/>
              <a:gd name="connsiteY2" fmla="*/ 524632 h 786948"/>
              <a:gd name="connsiteX3" fmla="*/ 524631 w 786947"/>
              <a:gd name="connsiteY3" fmla="*/ 524632 h 786948"/>
              <a:gd name="connsiteX4" fmla="*/ 262315 w 786947"/>
              <a:gd name="connsiteY4" fmla="*/ 0 h 786948"/>
              <a:gd name="connsiteX5" fmla="*/ 524631 w 786947"/>
              <a:gd name="connsiteY5" fmla="*/ 0 h 786948"/>
              <a:gd name="connsiteX6" fmla="*/ 524631 w 786947"/>
              <a:gd name="connsiteY6" fmla="*/ 262316 h 786948"/>
              <a:gd name="connsiteX7" fmla="*/ 262316 w 786947"/>
              <a:gd name="connsiteY7" fmla="*/ 262316 h 786948"/>
              <a:gd name="connsiteX8" fmla="*/ 262316 w 786947"/>
              <a:gd name="connsiteY8" fmla="*/ 524632 h 786948"/>
              <a:gd name="connsiteX9" fmla="*/ 524631 w 786947"/>
              <a:gd name="connsiteY9" fmla="*/ 524632 h 786948"/>
              <a:gd name="connsiteX10" fmla="*/ 524631 w 786947"/>
              <a:gd name="connsiteY10" fmla="*/ 786948 h 786948"/>
              <a:gd name="connsiteX11" fmla="*/ 262315 w 786947"/>
              <a:gd name="connsiteY11" fmla="*/ 786948 h 786948"/>
              <a:gd name="connsiteX12" fmla="*/ 262315 w 786947"/>
              <a:gd name="connsiteY12" fmla="*/ 524632 h 786948"/>
              <a:gd name="connsiteX13" fmla="*/ 0 w 786947"/>
              <a:gd name="connsiteY13" fmla="*/ 524632 h 786948"/>
              <a:gd name="connsiteX14" fmla="*/ 0 w 786947"/>
              <a:gd name="connsiteY14" fmla="*/ 262316 h 786948"/>
              <a:gd name="connsiteX15" fmla="*/ 262315 w 786947"/>
              <a:gd name="connsiteY15" fmla="*/ 262316 h 78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6947" h="786948">
                <a:moveTo>
                  <a:pt x="524631" y="262316"/>
                </a:moveTo>
                <a:lnTo>
                  <a:pt x="786947" y="262316"/>
                </a:lnTo>
                <a:lnTo>
                  <a:pt x="786947" y="524632"/>
                </a:lnTo>
                <a:lnTo>
                  <a:pt x="524631" y="524632"/>
                </a:lnTo>
                <a:close/>
                <a:moveTo>
                  <a:pt x="262315" y="0"/>
                </a:moveTo>
                <a:lnTo>
                  <a:pt x="524631" y="0"/>
                </a:lnTo>
                <a:lnTo>
                  <a:pt x="524631" y="262316"/>
                </a:lnTo>
                <a:lnTo>
                  <a:pt x="262316" y="262316"/>
                </a:lnTo>
                <a:lnTo>
                  <a:pt x="262316" y="524632"/>
                </a:lnTo>
                <a:lnTo>
                  <a:pt x="524631" y="524632"/>
                </a:lnTo>
                <a:lnTo>
                  <a:pt x="524631" y="786948"/>
                </a:lnTo>
                <a:lnTo>
                  <a:pt x="262315" y="786948"/>
                </a:lnTo>
                <a:lnTo>
                  <a:pt x="262315" y="524632"/>
                </a:lnTo>
                <a:lnTo>
                  <a:pt x="0" y="524632"/>
                </a:lnTo>
                <a:lnTo>
                  <a:pt x="0" y="262316"/>
                </a:lnTo>
                <a:lnTo>
                  <a:pt x="262315" y="262316"/>
                </a:lnTo>
                <a:close/>
              </a:path>
            </a:pathLst>
          </a:custGeom>
          <a:solidFill>
            <a:schemeClr val="bg1"/>
          </a:solidFill>
          <a:ln w="2117" cap="flat">
            <a:noFill/>
            <a:prstDash val="solid"/>
            <a:miter/>
          </a:ln>
        </p:spPr>
        <p:txBody>
          <a:bodyPr rtlCol="0" anchor="ctr"/>
          <a:lstStyle/>
          <a:p>
            <a:endParaRPr lang="en-SV" dirty="0">
              <a:solidFill>
                <a:schemeClr val="bg1"/>
              </a:solidFill>
              <a:latin typeface="Josefin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0063B-3716-D8BF-0267-8C53A142CC0F}"/>
              </a:ext>
            </a:extLst>
          </p:cNvPr>
          <p:cNvSpPr txBox="1"/>
          <p:nvPr userDrawn="1"/>
        </p:nvSpPr>
        <p:spPr>
          <a:xfrm>
            <a:off x="0" y="3463630"/>
            <a:ext cx="6698364" cy="61863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SV"/>
            </a:defPPr>
            <a:lvl1pPr>
              <a:defRPr sz="1000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ctr"/>
            <a:r>
              <a:rPr lang="ru-RU" sz="4400" dirty="0" smtClean="0"/>
              <a:t>Далее ему предстоит выбор:</a:t>
            </a:r>
          </a:p>
          <a:p>
            <a:pPr algn="ctr"/>
            <a:r>
              <a:rPr lang="ru-RU" sz="4400" dirty="0" smtClean="0"/>
              <a:t>спастись от астероида на луне или изменить траекторию</a:t>
            </a:r>
          </a:p>
          <a:p>
            <a:pPr algn="ctr"/>
            <a:r>
              <a:rPr lang="ru-RU" sz="4400" dirty="0" smtClean="0"/>
              <a:t>астероида </a:t>
            </a:r>
            <a:endParaRPr lang="en-US" sz="4400" dirty="0"/>
          </a:p>
        </p:txBody>
      </p:sp>
      <p:pic>
        <p:nvPicPr>
          <p:cNvPr id="2" name="DinoGame 2024-01-08 20-20-4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65" end="69475.2333000000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84519" y="2107097"/>
            <a:ext cx="17045177" cy="9492038"/>
          </a:xfrm>
          <a:prstGeom prst="rect">
            <a:avLst/>
          </a:prstGeom>
          <a:effectLst>
            <a:glow rad="8763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1262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 2013 - 2022">
  <a:themeElements>
    <a:clrScheme name="01 Retro Gaming History Presentation">
      <a:dk1>
        <a:srgbClr val="F0F0F0"/>
      </a:dk1>
      <a:lt1>
        <a:srgbClr val="FFFFFF"/>
      </a:lt1>
      <a:dk2>
        <a:srgbClr val="F2F2F2"/>
      </a:dk2>
      <a:lt2>
        <a:srgbClr val="142D6F"/>
      </a:lt2>
      <a:accent1>
        <a:srgbClr val="2AB8C8"/>
      </a:accent1>
      <a:accent2>
        <a:srgbClr val="193BCD"/>
      </a:accent2>
      <a:accent3>
        <a:srgbClr val="EFCA07"/>
      </a:accent3>
      <a:accent4>
        <a:srgbClr val="70CC02"/>
      </a:accent4>
      <a:accent5>
        <a:srgbClr val="AF5CDB"/>
      </a:accent5>
      <a:accent6>
        <a:srgbClr val="D7200F"/>
      </a:accent6>
      <a:hlink>
        <a:srgbClr val="54B9C8"/>
      </a:hlink>
      <a:folHlink>
        <a:srgbClr val="EEC92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105374</TotalTime>
  <Words>57</Words>
  <Application>Microsoft Office PowerPoint</Application>
  <PresentationFormat>Произвольный</PresentationFormat>
  <Paragraphs>11</Paragraphs>
  <Slides>5</Slides>
  <Notes>2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Press Start 2P</vt:lpstr>
      <vt:lpstr>Josefin Sans</vt:lpstr>
      <vt:lpstr>Arial</vt:lpstr>
      <vt:lpstr>Josefin Sans Light</vt:lpstr>
      <vt:lpstr>Arimo</vt:lpstr>
      <vt:lpstr>Space Grotesk</vt:lpstr>
      <vt:lpstr>Office Theme 2013 - 2022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Slides</dc:title>
  <dc:subject>Templates</dc:subject>
  <dc:creator>Anonimus</dc:creator>
  <cp:keywords/>
  <dc:description/>
  <cp:lastModifiedBy>Anonimus</cp:lastModifiedBy>
  <cp:revision>10794</cp:revision>
  <cp:lastPrinted>2019-09-18T23:04:43Z</cp:lastPrinted>
  <dcterms:created xsi:type="dcterms:W3CDTF">2014-11-12T21:47:38Z</dcterms:created>
  <dcterms:modified xsi:type="dcterms:W3CDTF">2024-01-16T15:13:16Z</dcterms:modified>
  <cp:category/>
</cp:coreProperties>
</file>